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sldIdLst>
    <p:sldId id="322" r:id="rId6"/>
    <p:sldId id="283" r:id="rId7"/>
    <p:sldId id="284" r:id="rId8"/>
    <p:sldId id="287" r:id="rId9"/>
    <p:sldId id="260" r:id="rId10"/>
    <p:sldId id="307" r:id="rId11"/>
    <p:sldId id="308" r:id="rId12"/>
    <p:sldId id="315" r:id="rId13"/>
    <p:sldId id="319" r:id="rId14"/>
    <p:sldId id="290" r:id="rId15"/>
    <p:sldId id="309" r:id="rId16"/>
    <p:sldId id="291" r:id="rId17"/>
    <p:sldId id="311" r:id="rId18"/>
    <p:sldId id="310" r:id="rId19"/>
    <p:sldId id="293" r:id="rId20"/>
    <p:sldId id="294" r:id="rId21"/>
    <p:sldId id="295" r:id="rId22"/>
    <p:sldId id="296" r:id="rId23"/>
    <p:sldId id="297" r:id="rId24"/>
    <p:sldId id="298" r:id="rId25"/>
    <p:sldId id="306" r:id="rId26"/>
    <p:sldId id="299" r:id="rId27"/>
    <p:sldId id="303" r:id="rId28"/>
    <p:sldId id="300" r:id="rId29"/>
    <p:sldId id="301" r:id="rId30"/>
    <p:sldId id="304" r:id="rId31"/>
    <p:sldId id="302" r:id="rId32"/>
    <p:sldId id="312" r:id="rId33"/>
    <p:sldId id="313" r:id="rId34"/>
    <p:sldId id="317" r:id="rId35"/>
    <p:sldId id="318" r:id="rId3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99"/>
    <a:srgbClr val="66FFFF"/>
    <a:srgbClr val="FF66FF"/>
    <a:srgbClr val="FFFF66"/>
    <a:srgbClr val="FF99CC"/>
    <a:srgbClr val="00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3" d="100"/>
          <a:sy n="73" d="100"/>
        </p:scale>
        <p:origin x="-42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1CA6E-01AD-4E8C-847F-A37A7114E4E9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FC061F-5319-4E5E-8BDA-EA0D55D8C189}">
      <dgm:prSet phldrT="[Text]" custT="1"/>
      <dgm:spPr/>
      <dgm:t>
        <a:bodyPr/>
        <a:lstStyle/>
        <a:p>
          <a:r>
            <a:rPr lang="en-US" sz="2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 béo phì</a:t>
          </a:r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F4834-684C-485E-8140-53FA388109D2}" cxnId="{950FC6D7-997D-4F40-994F-57B7438544D9}" type="parTrans">
      <dgm:prSet/>
      <dgm:spPr/>
      <dgm:t>
        <a:bodyPr/>
        <a:lstStyle/>
        <a:p>
          <a:endParaRPr lang="en-US"/>
        </a:p>
      </dgm:t>
    </dgm:pt>
    <dgm:pt modelId="{C69F06B9-9253-4591-9201-DF23E11C19CD}" cxnId="{950FC6D7-997D-4F40-994F-57B7438544D9}" type="sibTrans">
      <dgm:prSet/>
      <dgm:spPr/>
      <dgm:t>
        <a:bodyPr/>
        <a:lstStyle/>
        <a:p>
          <a:endParaRPr lang="en-US"/>
        </a:p>
      </dgm:t>
    </dgm:pt>
    <dgm:pt modelId="{DC05899F-DC61-4462-A36D-6E7DFEB5123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hiệu</a:t>
          </a:r>
          <a:endParaRPr lang="en-US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3F95C-58EE-4C03-986D-9290E5F02060}" cxnId="{DB53D8A1-AA1A-4046-BE66-FEA2F312542D}" type="parTrans">
      <dgm:prSet/>
      <dgm:spPr/>
      <dgm:t>
        <a:bodyPr/>
        <a:lstStyle/>
        <a:p>
          <a:endParaRPr lang="en-US"/>
        </a:p>
      </dgm:t>
    </dgm:pt>
    <dgm:pt modelId="{D77183E3-932B-496B-A83F-F6216A1E662C}" cxnId="{DB53D8A1-AA1A-4046-BE66-FEA2F312542D}" type="sibTrans">
      <dgm:prSet/>
      <dgm:spPr/>
      <dgm:t>
        <a:bodyPr/>
        <a:lstStyle/>
        <a:p>
          <a:endParaRPr lang="en-US"/>
        </a:p>
      </dgm:t>
    </dgm:pt>
    <dgm:pt modelId="{CF0152F4-14C7-417A-A5CA-7FF23C9F7B26}">
      <dgm:prSet phldrT="[Text]" custT="1"/>
      <dgm:spPr/>
      <dgm:t>
        <a:bodyPr/>
        <a:lstStyle/>
        <a:p>
          <a:r>
            <a:rPr lang="en-US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 hại</a:t>
          </a:r>
          <a:endParaRPr lang="en-US" sz="28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E621E-B31C-46F2-8A84-865DAB13FBA4}" cxnId="{DD6696D6-8F58-434E-87BB-68D304020200}" type="parTrans">
      <dgm:prSet/>
      <dgm:spPr/>
      <dgm:t>
        <a:bodyPr/>
        <a:lstStyle/>
        <a:p>
          <a:endParaRPr lang="en-US"/>
        </a:p>
      </dgm:t>
    </dgm:pt>
    <dgm:pt modelId="{16758B20-38C4-42A7-9BE0-17234819C3FA}" cxnId="{DD6696D6-8F58-434E-87BB-68D304020200}" type="sibTrans">
      <dgm:prSet/>
      <dgm:spPr/>
      <dgm:t>
        <a:bodyPr/>
        <a:lstStyle/>
        <a:p>
          <a:endParaRPr lang="en-US"/>
        </a:p>
      </dgm:t>
    </dgm:pt>
    <dgm:pt modelId="{367749C6-E8AC-4A96-9563-0AA77B55A951}">
      <dgm:prSet phldrT="[Text]" custT="1"/>
      <dgm:spPr/>
      <dgm:t>
        <a:bodyPr/>
        <a:lstStyle/>
        <a:p>
          <a:r>
            <a:rPr lang="en-US" sz="28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 nhân</a:t>
          </a:r>
          <a:endParaRPr lang="en-US" sz="28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7CC92A-5CA8-4F77-9A83-0C655186A087}" cxnId="{1355BE3C-831A-4D3E-B83A-145F938FCEA9}" type="parTrans">
      <dgm:prSet/>
      <dgm:spPr/>
      <dgm:t>
        <a:bodyPr/>
        <a:lstStyle/>
        <a:p>
          <a:endParaRPr lang="en-US"/>
        </a:p>
      </dgm:t>
    </dgm:pt>
    <dgm:pt modelId="{710E67BD-0DE0-4F02-B11C-A388C812EAA5}" cxnId="{1355BE3C-831A-4D3E-B83A-145F938FCEA9}" type="sibTrans">
      <dgm:prSet/>
      <dgm:spPr/>
      <dgm:t>
        <a:bodyPr/>
        <a:lstStyle/>
        <a:p>
          <a:endParaRPr lang="en-US"/>
        </a:p>
      </dgm:t>
    </dgm:pt>
    <dgm:pt modelId="{1137A2FD-FD36-4FE3-8717-31CEE437A286}">
      <dgm:prSet phldrT="[Text]" custT="1"/>
      <dgm:spPr/>
      <dgm:t>
        <a:bodyPr/>
        <a:lstStyle/>
        <a:p>
          <a:r>
            <a:rPr lang="en-US" sz="2800" b="1" smtClean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 phòng bệnh</a:t>
          </a:r>
          <a:endParaRPr lang="en-US" sz="2800" b="1">
            <a:solidFill>
              <a:srgbClr val="CC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B0BEF9-F027-4CC7-A77C-6D91DC7A4849}" cxnId="{2FD18F00-FE01-447B-A2CD-DD3D96C3AA8F}" type="parTrans">
      <dgm:prSet/>
      <dgm:spPr/>
      <dgm:t>
        <a:bodyPr/>
        <a:lstStyle/>
        <a:p>
          <a:endParaRPr lang="en-US"/>
        </a:p>
      </dgm:t>
    </dgm:pt>
    <dgm:pt modelId="{F00749BD-E794-4D1C-A256-C8249BEC3F36}" cxnId="{2FD18F00-FE01-447B-A2CD-DD3D96C3AA8F}" type="sibTrans">
      <dgm:prSet/>
      <dgm:spPr/>
      <dgm:t>
        <a:bodyPr/>
        <a:lstStyle/>
        <a:p>
          <a:endParaRPr lang="en-US"/>
        </a:p>
      </dgm:t>
    </dgm:pt>
    <dgm:pt modelId="{4F57F1B5-55C1-4D13-AE22-79669B3A1B7E}" type="pres">
      <dgm:prSet presAssocID="{E791CA6E-01AD-4E8C-847F-A37A7114E4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D6F0BE-6CA8-40EA-A868-B89E3F347435}" type="pres">
      <dgm:prSet presAssocID="{0EFC061F-5319-4E5E-8BDA-EA0D55D8C189}" presName="centerShape" presStyleLbl="node0" presStyleIdx="0" presStyleCnt="1" custScaleX="155863" custScaleY="117921"/>
      <dgm:spPr/>
      <dgm:t>
        <a:bodyPr/>
        <a:lstStyle/>
        <a:p>
          <a:endParaRPr lang="en-US"/>
        </a:p>
      </dgm:t>
    </dgm:pt>
    <dgm:pt modelId="{0F07B410-AA6E-4581-A56D-6079BBED8412}" type="pres">
      <dgm:prSet presAssocID="{D153F95C-58EE-4C03-986D-9290E5F02060}" presName="parTrans" presStyleLbl="sibTrans2D1" presStyleIdx="0" presStyleCnt="4" custScaleX="141928"/>
      <dgm:spPr/>
      <dgm:t>
        <a:bodyPr/>
        <a:lstStyle/>
        <a:p>
          <a:endParaRPr lang="en-US"/>
        </a:p>
      </dgm:t>
    </dgm:pt>
    <dgm:pt modelId="{EEE8279C-1329-42BA-9D4F-CADFB9C2AC7A}" type="pres">
      <dgm:prSet presAssocID="{D153F95C-58EE-4C03-986D-9290E5F0206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963F3F5-1E6A-4D18-AB18-3FFF790EDAAC}" type="pres">
      <dgm:prSet presAssocID="{DC05899F-DC61-4462-A36D-6E7DFEB51235}" presName="node" presStyleLbl="node1" presStyleIdx="0" presStyleCnt="4" custScaleX="150529" custScaleY="101375" custRadScaleRad="97300" custRadScaleInc="-1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145EA-EA00-4A4B-8C2E-BF179072689D}" type="pres">
      <dgm:prSet presAssocID="{E82E621E-B31C-46F2-8A84-865DAB13FBA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F6D161C-9DDA-4CAC-BB6E-7165DC5BAC10}" type="pres">
      <dgm:prSet presAssocID="{E82E621E-B31C-46F2-8A84-865DAB13FBA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41074C1-ED53-4053-B132-5068CAB761E7}" type="pres">
      <dgm:prSet presAssocID="{CF0152F4-14C7-417A-A5CA-7FF23C9F7B26}" presName="node" presStyleLbl="node1" presStyleIdx="1" presStyleCnt="4" custScaleX="131423" custScaleY="118963" custRadScaleRad="132179" custRadScaleInc="-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5EA22-0865-4DF9-A07F-DBD31AAF9621}" type="pres">
      <dgm:prSet presAssocID="{CE7CC92A-5CA8-4F77-9A83-0C655186A087}" presName="parTrans" presStyleLbl="sibTrans2D1" presStyleIdx="2" presStyleCnt="4" custScaleX="163873"/>
      <dgm:spPr/>
      <dgm:t>
        <a:bodyPr/>
        <a:lstStyle/>
        <a:p>
          <a:endParaRPr lang="en-US"/>
        </a:p>
      </dgm:t>
    </dgm:pt>
    <dgm:pt modelId="{A36B7009-4410-4ABA-AA0B-F31476F5DBF7}" type="pres">
      <dgm:prSet presAssocID="{CE7CC92A-5CA8-4F77-9A83-0C655186A08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2030CAC-CFD9-4416-B7E6-38C1FA6E99B6}" type="pres">
      <dgm:prSet presAssocID="{367749C6-E8AC-4A96-9563-0AA77B55A951}" presName="node" presStyleLbl="node1" presStyleIdx="2" presStyleCnt="4" custScaleX="154995" custScaleY="106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274AB-38B6-4507-AFDB-A93800E3CD6C}" type="pres">
      <dgm:prSet presAssocID="{3DB0BEF9-F027-4CC7-A77C-6D91DC7A484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B6453C4-1990-4037-AF0A-647DB84BE9CC}" type="pres">
      <dgm:prSet presAssocID="{3DB0BEF9-F027-4CC7-A77C-6D91DC7A484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A2487E8-72FA-4171-95A6-77FE42772CF4}" type="pres">
      <dgm:prSet presAssocID="{1137A2FD-FD36-4FE3-8717-31CEE437A286}" presName="node" presStyleLbl="node1" presStyleIdx="3" presStyleCnt="4" custScaleX="141784" custScaleY="127016" custRadScaleRad="142826" custRadScaleInc="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D18F00-FE01-447B-A2CD-DD3D96C3AA8F}" srcId="{0EFC061F-5319-4E5E-8BDA-EA0D55D8C189}" destId="{1137A2FD-FD36-4FE3-8717-31CEE437A286}" srcOrd="3" destOrd="0" parTransId="{3DB0BEF9-F027-4CC7-A77C-6D91DC7A4849}" sibTransId="{F00749BD-E794-4D1C-A256-C8249BEC3F36}"/>
    <dgm:cxn modelId="{880F37C2-2F9B-4050-99C3-33E5BAFB81F7}" type="presOf" srcId="{CE7CC92A-5CA8-4F77-9A83-0C655186A087}" destId="{A36B7009-4410-4ABA-AA0B-F31476F5DBF7}" srcOrd="1" destOrd="0" presId="urn:microsoft.com/office/officeart/2005/8/layout/radial5"/>
    <dgm:cxn modelId="{9BE44BBB-57CE-4FC2-96A8-69BD6FE78798}" type="presOf" srcId="{367749C6-E8AC-4A96-9563-0AA77B55A951}" destId="{32030CAC-CFD9-4416-B7E6-38C1FA6E99B6}" srcOrd="0" destOrd="0" presId="urn:microsoft.com/office/officeart/2005/8/layout/radial5"/>
    <dgm:cxn modelId="{31F8479F-2811-4E5B-81E4-0649DCEAFD80}" type="presOf" srcId="{D153F95C-58EE-4C03-986D-9290E5F02060}" destId="{EEE8279C-1329-42BA-9D4F-CADFB9C2AC7A}" srcOrd="1" destOrd="0" presId="urn:microsoft.com/office/officeart/2005/8/layout/radial5"/>
    <dgm:cxn modelId="{DD6696D6-8F58-434E-87BB-68D304020200}" srcId="{0EFC061F-5319-4E5E-8BDA-EA0D55D8C189}" destId="{CF0152F4-14C7-417A-A5CA-7FF23C9F7B26}" srcOrd="1" destOrd="0" parTransId="{E82E621E-B31C-46F2-8A84-865DAB13FBA4}" sibTransId="{16758B20-38C4-42A7-9BE0-17234819C3FA}"/>
    <dgm:cxn modelId="{82151B54-22B3-4030-A7AB-E2421F13CB2D}" type="presOf" srcId="{0EFC061F-5319-4E5E-8BDA-EA0D55D8C189}" destId="{20D6F0BE-6CA8-40EA-A868-B89E3F347435}" srcOrd="0" destOrd="0" presId="urn:microsoft.com/office/officeart/2005/8/layout/radial5"/>
    <dgm:cxn modelId="{BA7DCB7C-BCF2-433D-892E-C1D18ABCDECB}" type="presOf" srcId="{3DB0BEF9-F027-4CC7-A77C-6D91DC7A4849}" destId="{BFE274AB-38B6-4507-AFDB-A93800E3CD6C}" srcOrd="0" destOrd="0" presId="urn:microsoft.com/office/officeart/2005/8/layout/radial5"/>
    <dgm:cxn modelId="{0FBBD39E-4ABE-4013-B6C9-16E141AC3309}" type="presOf" srcId="{E82E621E-B31C-46F2-8A84-865DAB13FBA4}" destId="{5F6D161C-9DDA-4CAC-BB6E-7165DC5BAC10}" srcOrd="1" destOrd="0" presId="urn:microsoft.com/office/officeart/2005/8/layout/radial5"/>
    <dgm:cxn modelId="{950FC6D7-997D-4F40-994F-57B7438544D9}" srcId="{E791CA6E-01AD-4E8C-847F-A37A7114E4E9}" destId="{0EFC061F-5319-4E5E-8BDA-EA0D55D8C189}" srcOrd="0" destOrd="0" parTransId="{A47F4834-684C-485E-8140-53FA388109D2}" sibTransId="{C69F06B9-9253-4591-9201-DF23E11C19CD}"/>
    <dgm:cxn modelId="{D3BFBC1E-DB04-4462-AA89-C0F4B363EC08}" type="presOf" srcId="{D153F95C-58EE-4C03-986D-9290E5F02060}" destId="{0F07B410-AA6E-4581-A56D-6079BBED8412}" srcOrd="0" destOrd="0" presId="urn:microsoft.com/office/officeart/2005/8/layout/radial5"/>
    <dgm:cxn modelId="{B9694944-EFA0-4CDB-8CFF-3C1F87DFC9EA}" type="presOf" srcId="{E82E621E-B31C-46F2-8A84-865DAB13FBA4}" destId="{C8F145EA-EA00-4A4B-8C2E-BF179072689D}" srcOrd="0" destOrd="0" presId="urn:microsoft.com/office/officeart/2005/8/layout/radial5"/>
    <dgm:cxn modelId="{4DEC167F-A9C3-47E7-867E-231B99025B27}" type="presOf" srcId="{3DB0BEF9-F027-4CC7-A77C-6D91DC7A4849}" destId="{8B6453C4-1990-4037-AF0A-647DB84BE9CC}" srcOrd="1" destOrd="0" presId="urn:microsoft.com/office/officeart/2005/8/layout/radial5"/>
    <dgm:cxn modelId="{F3F2A4D5-42A9-4C5E-B388-66F4E3D83C11}" type="presOf" srcId="{CF0152F4-14C7-417A-A5CA-7FF23C9F7B26}" destId="{C41074C1-ED53-4053-B132-5068CAB761E7}" srcOrd="0" destOrd="0" presId="urn:microsoft.com/office/officeart/2005/8/layout/radial5"/>
    <dgm:cxn modelId="{DB53D8A1-AA1A-4046-BE66-FEA2F312542D}" srcId="{0EFC061F-5319-4E5E-8BDA-EA0D55D8C189}" destId="{DC05899F-DC61-4462-A36D-6E7DFEB51235}" srcOrd="0" destOrd="0" parTransId="{D153F95C-58EE-4C03-986D-9290E5F02060}" sibTransId="{D77183E3-932B-496B-A83F-F6216A1E662C}"/>
    <dgm:cxn modelId="{9BE1E715-89A6-434B-AE95-79C2F676B647}" type="presOf" srcId="{E791CA6E-01AD-4E8C-847F-A37A7114E4E9}" destId="{4F57F1B5-55C1-4D13-AE22-79669B3A1B7E}" srcOrd="0" destOrd="0" presId="urn:microsoft.com/office/officeart/2005/8/layout/radial5"/>
    <dgm:cxn modelId="{0BFF37F7-7382-4CD7-BC07-6A91E264672C}" type="presOf" srcId="{DC05899F-DC61-4462-A36D-6E7DFEB51235}" destId="{0963F3F5-1E6A-4D18-AB18-3FFF790EDAAC}" srcOrd="0" destOrd="0" presId="urn:microsoft.com/office/officeart/2005/8/layout/radial5"/>
    <dgm:cxn modelId="{1355BE3C-831A-4D3E-B83A-145F938FCEA9}" srcId="{0EFC061F-5319-4E5E-8BDA-EA0D55D8C189}" destId="{367749C6-E8AC-4A96-9563-0AA77B55A951}" srcOrd="2" destOrd="0" parTransId="{CE7CC92A-5CA8-4F77-9A83-0C655186A087}" sibTransId="{710E67BD-0DE0-4F02-B11C-A388C812EAA5}"/>
    <dgm:cxn modelId="{F77C8598-DE0A-4226-96F8-227CCD8CD65B}" type="presOf" srcId="{1137A2FD-FD36-4FE3-8717-31CEE437A286}" destId="{5A2487E8-72FA-4171-95A6-77FE42772CF4}" srcOrd="0" destOrd="0" presId="urn:microsoft.com/office/officeart/2005/8/layout/radial5"/>
    <dgm:cxn modelId="{85CA78C0-3B4D-4ADF-B93C-A748E4FE1A2F}" type="presOf" srcId="{CE7CC92A-5CA8-4F77-9A83-0C655186A087}" destId="{6545EA22-0865-4DF9-A07F-DBD31AAF9621}" srcOrd="0" destOrd="0" presId="urn:microsoft.com/office/officeart/2005/8/layout/radial5"/>
    <dgm:cxn modelId="{9FE1073E-31B6-4C22-ABC8-91DE0D6152BB}" type="presParOf" srcId="{4F57F1B5-55C1-4D13-AE22-79669B3A1B7E}" destId="{20D6F0BE-6CA8-40EA-A868-B89E3F347435}" srcOrd="0" destOrd="0" presId="urn:microsoft.com/office/officeart/2005/8/layout/radial5"/>
    <dgm:cxn modelId="{D7E666DC-6DB2-4358-9104-D0F4A8307983}" type="presParOf" srcId="{4F57F1B5-55C1-4D13-AE22-79669B3A1B7E}" destId="{0F07B410-AA6E-4581-A56D-6079BBED8412}" srcOrd="1" destOrd="0" presId="urn:microsoft.com/office/officeart/2005/8/layout/radial5"/>
    <dgm:cxn modelId="{82EB42CA-100E-4341-A1AE-ED3885FBC522}" type="presParOf" srcId="{0F07B410-AA6E-4581-A56D-6079BBED8412}" destId="{EEE8279C-1329-42BA-9D4F-CADFB9C2AC7A}" srcOrd="0" destOrd="0" presId="urn:microsoft.com/office/officeart/2005/8/layout/radial5"/>
    <dgm:cxn modelId="{93A0C91F-62BA-44F7-B89F-EA05A6377D5F}" type="presParOf" srcId="{4F57F1B5-55C1-4D13-AE22-79669B3A1B7E}" destId="{0963F3F5-1E6A-4D18-AB18-3FFF790EDAAC}" srcOrd="2" destOrd="0" presId="urn:microsoft.com/office/officeart/2005/8/layout/radial5"/>
    <dgm:cxn modelId="{7AEC0C5D-1AC6-4434-98A8-7F8C75B4C9B1}" type="presParOf" srcId="{4F57F1B5-55C1-4D13-AE22-79669B3A1B7E}" destId="{C8F145EA-EA00-4A4B-8C2E-BF179072689D}" srcOrd="3" destOrd="0" presId="urn:microsoft.com/office/officeart/2005/8/layout/radial5"/>
    <dgm:cxn modelId="{281CE96C-CB9A-4905-8055-8FD4E0563089}" type="presParOf" srcId="{C8F145EA-EA00-4A4B-8C2E-BF179072689D}" destId="{5F6D161C-9DDA-4CAC-BB6E-7165DC5BAC10}" srcOrd="0" destOrd="0" presId="urn:microsoft.com/office/officeart/2005/8/layout/radial5"/>
    <dgm:cxn modelId="{3F7B853E-88D3-43D9-AF95-E8A68A309A96}" type="presParOf" srcId="{4F57F1B5-55C1-4D13-AE22-79669B3A1B7E}" destId="{C41074C1-ED53-4053-B132-5068CAB761E7}" srcOrd="4" destOrd="0" presId="urn:microsoft.com/office/officeart/2005/8/layout/radial5"/>
    <dgm:cxn modelId="{864F83C3-0AEB-410D-9A7A-FDC38AF06FA4}" type="presParOf" srcId="{4F57F1B5-55C1-4D13-AE22-79669B3A1B7E}" destId="{6545EA22-0865-4DF9-A07F-DBD31AAF9621}" srcOrd="5" destOrd="0" presId="urn:microsoft.com/office/officeart/2005/8/layout/radial5"/>
    <dgm:cxn modelId="{C6A98B34-FD48-45A8-91CB-00EFB2A26DB0}" type="presParOf" srcId="{6545EA22-0865-4DF9-A07F-DBD31AAF9621}" destId="{A36B7009-4410-4ABA-AA0B-F31476F5DBF7}" srcOrd="0" destOrd="0" presId="urn:microsoft.com/office/officeart/2005/8/layout/radial5"/>
    <dgm:cxn modelId="{DCB647B7-FBAA-4571-B5EC-A9048EB9A032}" type="presParOf" srcId="{4F57F1B5-55C1-4D13-AE22-79669B3A1B7E}" destId="{32030CAC-CFD9-4416-B7E6-38C1FA6E99B6}" srcOrd="6" destOrd="0" presId="urn:microsoft.com/office/officeart/2005/8/layout/radial5"/>
    <dgm:cxn modelId="{11FA51BA-76AE-469C-B726-19E96406BAFD}" type="presParOf" srcId="{4F57F1B5-55C1-4D13-AE22-79669B3A1B7E}" destId="{BFE274AB-38B6-4507-AFDB-A93800E3CD6C}" srcOrd="7" destOrd="0" presId="urn:microsoft.com/office/officeart/2005/8/layout/radial5"/>
    <dgm:cxn modelId="{15E86DCD-4BE2-4242-9C69-C1A58B49A776}" type="presParOf" srcId="{BFE274AB-38B6-4507-AFDB-A93800E3CD6C}" destId="{8B6453C4-1990-4037-AF0A-647DB84BE9CC}" srcOrd="0" destOrd="0" presId="urn:microsoft.com/office/officeart/2005/8/layout/radial5"/>
    <dgm:cxn modelId="{44558077-305B-4E2D-A776-81F0B7F6DFDC}" type="presParOf" srcId="{4F57F1B5-55C1-4D13-AE22-79669B3A1B7E}" destId="{5A2487E8-72FA-4171-95A6-77FE42772CF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8B411-C53E-4CE5-ACE9-65FF1DAE789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D3A7201-AFA6-4FFB-B7B0-7A4E10A55152}">
      <dgm:prSet phldrT="[Text]" custT="1"/>
      <dgm:spPr>
        <a:solidFill>
          <a:srgbClr val="00FF99"/>
        </a:solidFill>
        <a:ln>
          <a:solidFill>
            <a:srgbClr val="0033CC"/>
          </a:solidFill>
        </a:ln>
      </dgm:spPr>
      <dgm:t>
        <a:bodyPr/>
        <a:lstStyle/>
        <a:p>
          <a:r>
            <a:rPr lang="en-US" sz="2400" b="1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 hụt hơi khi gắng sức.</a:t>
          </a:r>
          <a:endParaRPr lang="en-US" sz="240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320E17-806B-4997-B65D-881AAA53C5AA}" cxnId="{041825E4-6961-432D-9295-699A3362C388}" type="parTrans">
      <dgm:prSet/>
      <dgm:spPr/>
      <dgm:t>
        <a:bodyPr/>
        <a:lstStyle/>
        <a:p>
          <a:endParaRPr lang="en-US"/>
        </a:p>
      </dgm:t>
    </dgm:pt>
    <dgm:pt modelId="{38233F7C-4156-4D8F-851D-9EA194F6B8D1}" cxnId="{041825E4-6961-432D-9295-699A3362C388}" type="sibTrans">
      <dgm:prSet/>
      <dgm:spPr/>
      <dgm:t>
        <a:bodyPr/>
        <a:lstStyle/>
        <a:p>
          <a:endParaRPr lang="en-US"/>
        </a:p>
      </dgm:t>
    </dgm:pt>
    <dgm:pt modelId="{F44EB523-3A73-4408-A44A-153CE4329907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rgbClr val="00FF99"/>
          </a:solidFill>
        </a:ln>
      </dgm:spPr>
      <dgm:t>
        <a:bodyPr/>
        <a:lstStyle/>
        <a:p>
          <a:r>
            <a:rPr lang="en-US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Cân nặng hơn so với những người cùng tuổi và cùng chiều cao từ 5kg trở lên.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C1C94-73AB-4802-9E08-585BAE4A2F7F}">
      <dgm:prSet phldrT="[Text]" custT="1"/>
      <dgm:spPr>
        <a:solidFill>
          <a:srgbClr val="CCECFF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400" b="1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 những lớp mỡ quanh đùi, cánh tay trên, ngực và cằm.</a:t>
          </a:r>
          <a:endParaRPr lang="en-US" sz="2400">
            <a:solidFill>
              <a:srgbClr val="FF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96DDB-66A2-4ACB-9E96-1AEEC60DC8AB}">
      <dgm:prSet phldrT="[Text]" custT="1"/>
      <dgm:spPr>
        <a:solidFill>
          <a:srgbClr val="FFCCCC"/>
        </a:solidFill>
        <a:ln>
          <a:solidFill>
            <a:srgbClr val="FF0066"/>
          </a:solidFill>
        </a:ln>
      </dgm:spPr>
      <dgm:t>
        <a:bodyPr/>
        <a:lstStyle/>
        <a:p>
          <a:r>
            <a:rPr lang="en-US" sz="28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hiệu</a:t>
          </a:r>
          <a:endParaRPr lang="en-US" sz="280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395F22-6E3A-4885-B8C9-8FE6056370C3}" cxnId="{6BAEAF9D-B48E-4DA9-A0A1-A403D6528AA6}" type="sibTrans">
      <dgm:prSet/>
      <dgm:spPr/>
      <dgm:t>
        <a:bodyPr/>
        <a:lstStyle/>
        <a:p>
          <a:endParaRPr lang="en-US"/>
        </a:p>
      </dgm:t>
    </dgm:pt>
    <dgm:pt modelId="{1A001256-E8FF-4654-AB8E-489A55A342D4}" cxnId="{6BAEAF9D-B48E-4DA9-A0A1-A403D6528AA6}" type="parTrans">
      <dgm:prSet/>
      <dgm:spPr/>
      <dgm:t>
        <a:bodyPr/>
        <a:lstStyle/>
        <a:p>
          <a:endParaRPr lang="en-US"/>
        </a:p>
      </dgm:t>
    </dgm:pt>
    <dgm:pt modelId="{9763233C-719F-43D3-AE7E-60C07E757651}" cxnId="{3AFCFEF5-6E94-418F-B416-2629DD69E42D}" type="sibTrans">
      <dgm:prSet/>
      <dgm:spPr/>
      <dgm:t>
        <a:bodyPr/>
        <a:lstStyle/>
        <a:p>
          <a:endParaRPr lang="en-US"/>
        </a:p>
      </dgm:t>
    </dgm:pt>
    <dgm:pt modelId="{C7D8D88D-6FC2-488C-9E97-024C7B5D8A4E}" cxnId="{3AFCFEF5-6E94-418F-B416-2629DD69E42D}" type="parTrans">
      <dgm:prSet/>
      <dgm:spPr/>
      <dgm:t>
        <a:bodyPr/>
        <a:lstStyle/>
        <a:p>
          <a:endParaRPr lang="en-US"/>
        </a:p>
      </dgm:t>
    </dgm:pt>
    <dgm:pt modelId="{992AC3AB-BA8A-42F1-8034-1A96EBCD758E}" cxnId="{D8AA7535-324B-494F-9FD7-1ABD7CAEABBC}" type="sibTrans">
      <dgm:prSet/>
      <dgm:spPr/>
      <dgm:t>
        <a:bodyPr/>
        <a:lstStyle/>
        <a:p>
          <a:endParaRPr lang="en-US"/>
        </a:p>
      </dgm:t>
    </dgm:pt>
    <dgm:pt modelId="{A8FFD2D3-D1E4-4148-A37B-A49B7A6E140B}" cxnId="{D8AA7535-324B-494F-9FD7-1ABD7CAEABBC}" type="parTrans">
      <dgm:prSet/>
      <dgm:spPr/>
      <dgm:t>
        <a:bodyPr/>
        <a:lstStyle/>
        <a:p>
          <a:endParaRPr lang="en-US"/>
        </a:p>
      </dgm:t>
    </dgm:pt>
    <dgm:pt modelId="{3DF8AEF3-82DA-4392-B0A8-D6409B6FDE94}" type="pres">
      <dgm:prSet presAssocID="{7878B411-C53E-4CE5-ACE9-65FF1DAE78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A0FDAF-58FF-46E9-92C7-D71D13FC2E60}" type="pres">
      <dgm:prSet presAssocID="{93196DDB-66A2-4ACB-9E96-1AEEC60DC8AB}" presName="root1" presStyleCnt="0"/>
      <dgm:spPr/>
    </dgm:pt>
    <dgm:pt modelId="{4002F394-544F-43C1-B8C6-F8FD5933D132}" type="pres">
      <dgm:prSet presAssocID="{93196DDB-66A2-4ACB-9E96-1AEEC60DC8A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87E37B-DF6A-4CDC-ABB7-EC58F40A9969}" type="pres">
      <dgm:prSet presAssocID="{93196DDB-66A2-4ACB-9E96-1AEEC60DC8AB}" presName="level2hierChild" presStyleCnt="0"/>
      <dgm:spPr/>
    </dgm:pt>
    <dgm:pt modelId="{4E7199F6-D99C-4A7A-B00F-6F18D169394F}" type="pres">
      <dgm:prSet presAssocID="{A8FFD2D3-D1E4-4148-A37B-A49B7A6E140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A3FB3DB-E993-4CA7-92C3-6C02B8646906}" type="pres">
      <dgm:prSet presAssocID="{A8FFD2D3-D1E4-4148-A37B-A49B7A6E140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623B758-B403-4957-AA6F-003804626264}" type="pres">
      <dgm:prSet presAssocID="{06CC1C94-73AB-4802-9E08-585BAE4A2F7F}" presName="root2" presStyleCnt="0"/>
      <dgm:spPr/>
    </dgm:pt>
    <dgm:pt modelId="{597B6A3F-FB9D-4062-B2D0-DEDDAB3FABFE}" type="pres">
      <dgm:prSet presAssocID="{06CC1C94-73AB-4802-9E08-585BAE4A2F7F}" presName="LevelTwoTextNode" presStyleLbl="node2" presStyleIdx="0" presStyleCnt="3" custScaleX="1858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D55C9E-5C77-4217-9440-9984FEDB9748}" type="pres">
      <dgm:prSet presAssocID="{06CC1C94-73AB-4802-9E08-585BAE4A2F7F}" presName="level3hierChild" presStyleCnt="0"/>
      <dgm:spPr/>
    </dgm:pt>
    <dgm:pt modelId="{DF8048C8-8290-488B-8F2C-6CDEBC14F98F}" type="pres">
      <dgm:prSet presAssocID="{C7D8D88D-6FC2-488C-9E97-024C7B5D8A4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C3926DB-4458-43C5-A912-D1B27ADF831A}" type="pres">
      <dgm:prSet presAssocID="{C7D8D88D-6FC2-488C-9E97-024C7B5D8A4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67FC704-3309-4391-B497-2DDABF538C8A}" type="pres">
      <dgm:prSet presAssocID="{F44EB523-3A73-4408-A44A-153CE4329907}" presName="root2" presStyleCnt="0"/>
      <dgm:spPr/>
    </dgm:pt>
    <dgm:pt modelId="{E210BB7A-FC11-4000-8095-BB9232455B0A}" type="pres">
      <dgm:prSet presAssocID="{F44EB523-3A73-4408-A44A-153CE4329907}" presName="LevelTwoTextNode" presStyleLbl="node2" presStyleIdx="1" presStyleCnt="3" custScaleX="184245" custLinFactNeighborX="1000" custLinFactNeighborY="2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3D21C9-A469-4EC1-944C-6C4528DE83A9}" type="pres">
      <dgm:prSet presAssocID="{F44EB523-3A73-4408-A44A-153CE4329907}" presName="level3hierChild" presStyleCnt="0"/>
      <dgm:spPr/>
    </dgm:pt>
    <dgm:pt modelId="{C560C6DF-06EC-43B3-831C-ED9287945230}" type="pres">
      <dgm:prSet presAssocID="{F0320E17-806B-4997-B65D-881AAA53C5A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8A3139B-DD7B-4ED3-BA0D-62D8685DFC9A}" type="pres">
      <dgm:prSet presAssocID="{F0320E17-806B-4997-B65D-881AAA53C5A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E8ED8CA-6B2A-46C4-9B95-387F9518B309}" type="pres">
      <dgm:prSet presAssocID="{7D3A7201-AFA6-4FFB-B7B0-7A4E10A55152}" presName="root2" presStyleCnt="0"/>
      <dgm:spPr/>
    </dgm:pt>
    <dgm:pt modelId="{83110ED2-DBF9-447F-A4CA-6C2C7CF4D2C9}" type="pres">
      <dgm:prSet presAssocID="{7D3A7201-AFA6-4FFB-B7B0-7A4E10A55152}" presName="LevelTwoTextNode" presStyleLbl="node2" presStyleIdx="2" presStyleCnt="3" custScaleX="1846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A03738-65F3-4C6B-A4D4-6DBE48F91AC4}" type="pres">
      <dgm:prSet presAssocID="{7D3A7201-AFA6-4FFB-B7B0-7A4E10A55152}" presName="level3hierChild" presStyleCnt="0"/>
      <dgm:spPr/>
    </dgm:pt>
  </dgm:ptLst>
  <dgm:cxnLst>
    <dgm:cxn modelId="{241E1387-D4F3-4674-A5C5-BF881F4CBBC0}" type="presOf" srcId="{7878B411-C53E-4CE5-ACE9-65FF1DAE789C}" destId="{3DF8AEF3-82DA-4392-B0A8-D6409B6FDE94}" srcOrd="0" destOrd="0" presId="urn:microsoft.com/office/officeart/2005/8/layout/hierarchy2"/>
    <dgm:cxn modelId="{6BAEAF9D-B48E-4DA9-A0A1-A403D6528AA6}" srcId="{7878B411-C53E-4CE5-ACE9-65FF1DAE789C}" destId="{93196DDB-66A2-4ACB-9E96-1AEEC60DC8AB}" srcOrd="0" destOrd="0" parTransId="{1A001256-E8FF-4654-AB8E-489A55A342D4}" sibTransId="{B5395F22-6E3A-4885-B8C9-8FE6056370C3}"/>
    <dgm:cxn modelId="{C45960C6-F3B4-4D23-BDF9-4EEC86C53F34}" type="presOf" srcId="{A8FFD2D3-D1E4-4148-A37B-A49B7A6E140B}" destId="{4E7199F6-D99C-4A7A-B00F-6F18D169394F}" srcOrd="0" destOrd="0" presId="urn:microsoft.com/office/officeart/2005/8/layout/hierarchy2"/>
    <dgm:cxn modelId="{60525D1C-2F64-464E-95E4-EEA06FF5D8BE}" type="presOf" srcId="{F0320E17-806B-4997-B65D-881AAA53C5AA}" destId="{98A3139B-DD7B-4ED3-BA0D-62D8685DFC9A}" srcOrd="1" destOrd="0" presId="urn:microsoft.com/office/officeart/2005/8/layout/hierarchy2"/>
    <dgm:cxn modelId="{F684740D-5D3C-4889-A3A2-D00C0C13D028}" type="presOf" srcId="{C7D8D88D-6FC2-488C-9E97-024C7B5D8A4E}" destId="{4C3926DB-4458-43C5-A912-D1B27ADF831A}" srcOrd="1" destOrd="0" presId="urn:microsoft.com/office/officeart/2005/8/layout/hierarchy2"/>
    <dgm:cxn modelId="{041825E4-6961-432D-9295-699A3362C388}" srcId="{93196DDB-66A2-4ACB-9E96-1AEEC60DC8AB}" destId="{7D3A7201-AFA6-4FFB-B7B0-7A4E10A55152}" srcOrd="2" destOrd="0" parTransId="{F0320E17-806B-4997-B65D-881AAA53C5AA}" sibTransId="{38233F7C-4156-4D8F-851D-9EA194F6B8D1}"/>
    <dgm:cxn modelId="{3B282298-D429-4403-B8D5-C2724907AAAF}" type="presOf" srcId="{F0320E17-806B-4997-B65D-881AAA53C5AA}" destId="{C560C6DF-06EC-43B3-831C-ED9287945230}" srcOrd="0" destOrd="0" presId="urn:microsoft.com/office/officeart/2005/8/layout/hierarchy2"/>
    <dgm:cxn modelId="{6E5549AD-5028-44FD-8FF8-D865DBAF2FD7}" type="presOf" srcId="{C7D8D88D-6FC2-488C-9E97-024C7B5D8A4E}" destId="{DF8048C8-8290-488B-8F2C-6CDEBC14F98F}" srcOrd="0" destOrd="0" presId="urn:microsoft.com/office/officeart/2005/8/layout/hierarchy2"/>
    <dgm:cxn modelId="{4BFB3BFF-42EF-4D49-AF30-C96F509F03B1}" type="presOf" srcId="{F44EB523-3A73-4408-A44A-153CE4329907}" destId="{E210BB7A-FC11-4000-8095-BB9232455B0A}" srcOrd="0" destOrd="0" presId="urn:microsoft.com/office/officeart/2005/8/layout/hierarchy2"/>
    <dgm:cxn modelId="{0483F965-A35B-4C2A-A304-88AEB290F456}" type="presOf" srcId="{06CC1C94-73AB-4802-9E08-585BAE4A2F7F}" destId="{597B6A3F-FB9D-4062-B2D0-DEDDAB3FABFE}" srcOrd="0" destOrd="0" presId="urn:microsoft.com/office/officeart/2005/8/layout/hierarchy2"/>
    <dgm:cxn modelId="{3AFCFEF5-6E94-418F-B416-2629DD69E42D}" srcId="{93196DDB-66A2-4ACB-9E96-1AEEC60DC8AB}" destId="{F44EB523-3A73-4408-A44A-153CE4329907}" srcOrd="1" destOrd="0" parTransId="{C7D8D88D-6FC2-488C-9E97-024C7B5D8A4E}" sibTransId="{9763233C-719F-43D3-AE7E-60C07E757651}"/>
    <dgm:cxn modelId="{224AD19A-44C1-40FF-8441-83C41F5109BE}" type="presOf" srcId="{7D3A7201-AFA6-4FFB-B7B0-7A4E10A55152}" destId="{83110ED2-DBF9-447F-A4CA-6C2C7CF4D2C9}" srcOrd="0" destOrd="0" presId="urn:microsoft.com/office/officeart/2005/8/layout/hierarchy2"/>
    <dgm:cxn modelId="{D8AA7535-324B-494F-9FD7-1ABD7CAEABBC}" srcId="{93196DDB-66A2-4ACB-9E96-1AEEC60DC8AB}" destId="{06CC1C94-73AB-4802-9E08-585BAE4A2F7F}" srcOrd="0" destOrd="0" parTransId="{A8FFD2D3-D1E4-4148-A37B-A49B7A6E140B}" sibTransId="{992AC3AB-BA8A-42F1-8034-1A96EBCD758E}"/>
    <dgm:cxn modelId="{6377489F-B23D-4635-A76C-42853535E144}" type="presOf" srcId="{93196DDB-66A2-4ACB-9E96-1AEEC60DC8AB}" destId="{4002F394-544F-43C1-B8C6-F8FD5933D132}" srcOrd="0" destOrd="0" presId="urn:microsoft.com/office/officeart/2005/8/layout/hierarchy2"/>
    <dgm:cxn modelId="{D0410056-014F-4C4A-969A-006B977AF5D8}" type="presOf" srcId="{A8FFD2D3-D1E4-4148-A37B-A49B7A6E140B}" destId="{EA3FB3DB-E993-4CA7-92C3-6C02B8646906}" srcOrd="1" destOrd="0" presId="urn:microsoft.com/office/officeart/2005/8/layout/hierarchy2"/>
    <dgm:cxn modelId="{28A01A89-D33E-44CE-BA4A-19F32D11D203}" type="presParOf" srcId="{3DF8AEF3-82DA-4392-B0A8-D6409B6FDE94}" destId="{21A0FDAF-58FF-46E9-92C7-D71D13FC2E60}" srcOrd="0" destOrd="0" presId="urn:microsoft.com/office/officeart/2005/8/layout/hierarchy2"/>
    <dgm:cxn modelId="{A3BF5870-D603-491F-B782-5FF7FEAAE47D}" type="presParOf" srcId="{21A0FDAF-58FF-46E9-92C7-D71D13FC2E60}" destId="{4002F394-544F-43C1-B8C6-F8FD5933D132}" srcOrd="0" destOrd="0" presId="urn:microsoft.com/office/officeart/2005/8/layout/hierarchy2"/>
    <dgm:cxn modelId="{0164C20A-172B-4FC2-91AF-CE12B887259B}" type="presParOf" srcId="{21A0FDAF-58FF-46E9-92C7-D71D13FC2E60}" destId="{C787E37B-DF6A-4CDC-ABB7-EC58F40A9969}" srcOrd="1" destOrd="0" presId="urn:microsoft.com/office/officeart/2005/8/layout/hierarchy2"/>
    <dgm:cxn modelId="{7651F2F2-F2C7-4993-A5E9-10183320D8C1}" type="presParOf" srcId="{C787E37B-DF6A-4CDC-ABB7-EC58F40A9969}" destId="{4E7199F6-D99C-4A7A-B00F-6F18D169394F}" srcOrd="0" destOrd="0" presId="urn:microsoft.com/office/officeart/2005/8/layout/hierarchy2"/>
    <dgm:cxn modelId="{F352F6F4-141F-4E5C-A8D1-F7229C4428E9}" type="presParOf" srcId="{4E7199F6-D99C-4A7A-B00F-6F18D169394F}" destId="{EA3FB3DB-E993-4CA7-92C3-6C02B8646906}" srcOrd="0" destOrd="0" presId="urn:microsoft.com/office/officeart/2005/8/layout/hierarchy2"/>
    <dgm:cxn modelId="{EAE52113-B2F2-4D42-A6D3-E51852E69297}" type="presParOf" srcId="{C787E37B-DF6A-4CDC-ABB7-EC58F40A9969}" destId="{5623B758-B403-4957-AA6F-003804626264}" srcOrd="1" destOrd="0" presId="urn:microsoft.com/office/officeart/2005/8/layout/hierarchy2"/>
    <dgm:cxn modelId="{AB817AF0-F878-4F7E-B43A-512E89621ABF}" type="presParOf" srcId="{5623B758-B403-4957-AA6F-003804626264}" destId="{597B6A3F-FB9D-4062-B2D0-DEDDAB3FABFE}" srcOrd="0" destOrd="0" presId="urn:microsoft.com/office/officeart/2005/8/layout/hierarchy2"/>
    <dgm:cxn modelId="{C2EDE8F9-1391-46C5-A76B-C0F4BA7E0B67}" type="presParOf" srcId="{5623B758-B403-4957-AA6F-003804626264}" destId="{2ED55C9E-5C77-4217-9440-9984FEDB9748}" srcOrd="1" destOrd="0" presId="urn:microsoft.com/office/officeart/2005/8/layout/hierarchy2"/>
    <dgm:cxn modelId="{1D82EE4F-C333-406D-9BE2-6D828EFBDDCF}" type="presParOf" srcId="{C787E37B-DF6A-4CDC-ABB7-EC58F40A9969}" destId="{DF8048C8-8290-488B-8F2C-6CDEBC14F98F}" srcOrd="2" destOrd="0" presId="urn:microsoft.com/office/officeart/2005/8/layout/hierarchy2"/>
    <dgm:cxn modelId="{676B773F-EFC0-43B1-BE9C-1EBB58DD9854}" type="presParOf" srcId="{DF8048C8-8290-488B-8F2C-6CDEBC14F98F}" destId="{4C3926DB-4458-43C5-A912-D1B27ADF831A}" srcOrd="0" destOrd="0" presId="urn:microsoft.com/office/officeart/2005/8/layout/hierarchy2"/>
    <dgm:cxn modelId="{CD15B4B0-C4AC-470C-B8BF-366FBE633A29}" type="presParOf" srcId="{C787E37B-DF6A-4CDC-ABB7-EC58F40A9969}" destId="{E67FC704-3309-4391-B497-2DDABF538C8A}" srcOrd="3" destOrd="0" presId="urn:microsoft.com/office/officeart/2005/8/layout/hierarchy2"/>
    <dgm:cxn modelId="{20395A1D-CC2A-4822-8650-23BCE709B3F2}" type="presParOf" srcId="{E67FC704-3309-4391-B497-2DDABF538C8A}" destId="{E210BB7A-FC11-4000-8095-BB9232455B0A}" srcOrd="0" destOrd="0" presId="urn:microsoft.com/office/officeart/2005/8/layout/hierarchy2"/>
    <dgm:cxn modelId="{DC0C87F8-2850-4AB0-9ABD-B40CAF6B5A16}" type="presParOf" srcId="{E67FC704-3309-4391-B497-2DDABF538C8A}" destId="{E73D21C9-A469-4EC1-944C-6C4528DE83A9}" srcOrd="1" destOrd="0" presId="urn:microsoft.com/office/officeart/2005/8/layout/hierarchy2"/>
    <dgm:cxn modelId="{81C8B244-C4A9-4199-A010-F235CA889142}" type="presParOf" srcId="{C787E37B-DF6A-4CDC-ABB7-EC58F40A9969}" destId="{C560C6DF-06EC-43B3-831C-ED9287945230}" srcOrd="4" destOrd="0" presId="urn:microsoft.com/office/officeart/2005/8/layout/hierarchy2"/>
    <dgm:cxn modelId="{87ADD1EA-8083-44D5-8B17-036EF0350933}" type="presParOf" srcId="{C560C6DF-06EC-43B3-831C-ED9287945230}" destId="{98A3139B-DD7B-4ED3-BA0D-62D8685DFC9A}" srcOrd="0" destOrd="0" presId="urn:microsoft.com/office/officeart/2005/8/layout/hierarchy2"/>
    <dgm:cxn modelId="{FB21F0CE-0BA6-468B-8DF9-3990A485D7E0}" type="presParOf" srcId="{C787E37B-DF6A-4CDC-ABB7-EC58F40A9969}" destId="{4E8ED8CA-6B2A-46C4-9B95-387F9518B309}" srcOrd="5" destOrd="0" presId="urn:microsoft.com/office/officeart/2005/8/layout/hierarchy2"/>
    <dgm:cxn modelId="{206A8501-8A46-4DCE-A3A3-EAFDAFF6134B}" type="presParOf" srcId="{4E8ED8CA-6B2A-46C4-9B95-387F9518B309}" destId="{83110ED2-DBF9-447F-A4CA-6C2C7CF4D2C9}" srcOrd="0" destOrd="0" presId="urn:microsoft.com/office/officeart/2005/8/layout/hierarchy2"/>
    <dgm:cxn modelId="{2DEDFBCD-6177-495C-937A-44A5C754DD8F}" type="presParOf" srcId="{4E8ED8CA-6B2A-46C4-9B95-387F9518B309}" destId="{A2A03738-65F3-4C6B-A4D4-6DBE48F91A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5C918D-B718-4D27-B708-23DB5451966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5437E4-907C-46D3-A3B6-8A59CEA50CFB}">
      <dgm:prSet phldrT="[Text]" custT="1"/>
      <dgm:spPr>
        <a:solidFill>
          <a:srgbClr val="66FFCC">
            <a:alpha val="89804"/>
          </a:srgbClr>
        </a:solidFill>
      </dgm:spPr>
      <dgm:t>
        <a:bodyPr/>
        <a:lstStyle/>
        <a:p>
          <a:r>
            <a:rPr lang="en-US" sz="2800" b="1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 nhân</a:t>
          </a:r>
          <a:endParaRPr lang="en-US" sz="2800" b="1">
            <a:solidFill>
              <a:srgbClr val="FF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1EDA6-BF6F-4D88-87D9-A3ABE701DA75}" cxnId="{FD87D18A-F93A-43C7-8DBE-4D07BE12753D}" type="parTrans">
      <dgm:prSet/>
      <dgm:spPr/>
      <dgm:t>
        <a:bodyPr/>
        <a:lstStyle/>
        <a:p>
          <a:endParaRPr lang="en-US"/>
        </a:p>
      </dgm:t>
    </dgm:pt>
    <dgm:pt modelId="{720CF2B8-0860-4181-B32D-5BBBF98E80F2}" cxnId="{FD87D18A-F93A-43C7-8DBE-4D07BE12753D}" type="sibTrans">
      <dgm:prSet/>
      <dgm:spPr/>
      <dgm:t>
        <a:bodyPr/>
        <a:lstStyle/>
        <a:p>
          <a:endParaRPr lang="en-US"/>
        </a:p>
      </dgm:t>
    </dgm:pt>
    <dgm:pt modelId="{297425CD-4770-4081-8243-6B895456B8ED}">
      <dgm:prSet phldrT="[Text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en-US" sz="24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Ăn quá nhiều thực phẩm chứa chất béo, tinh bột và đạm.</a:t>
          </a:r>
          <a:endParaRPr lang="en-US" sz="240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06EAE-93C0-4084-9551-4DB1832EC9D3}" cxnId="{3F457903-3B3D-4DAE-BF9B-5B81C2CEDE97}" type="parTrans">
      <dgm:prSet/>
      <dgm:spPr/>
      <dgm:t>
        <a:bodyPr/>
        <a:lstStyle/>
        <a:p>
          <a:endParaRPr lang="en-US"/>
        </a:p>
      </dgm:t>
    </dgm:pt>
    <dgm:pt modelId="{24FC76B3-7ED7-4385-9C67-9DF558A8C508}" cxnId="{3F457903-3B3D-4DAE-BF9B-5B81C2CEDE97}" type="sibTrans">
      <dgm:prSet/>
      <dgm:spPr/>
      <dgm:t>
        <a:bodyPr/>
        <a:lstStyle/>
        <a:p>
          <a:endParaRPr lang="en-US"/>
        </a:p>
      </dgm:t>
    </dgm:pt>
    <dgm:pt modelId="{4E7AF992-C818-4F56-AE23-D42598DB65BA}">
      <dgm:prSet phldrT="[Text]"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en-US" sz="24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 động quá ít nên mỡ trong cơ thể bị tích tụ ngày càng nhiều.</a:t>
          </a:r>
          <a:endParaRPr lang="en-US" sz="240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34588-485F-4E4A-B061-9298A1714595}" cxnId="{CB22A9DF-5DA5-472A-9F01-D42DEA57C31E}" type="parTrans">
      <dgm:prSet/>
      <dgm:spPr/>
      <dgm:t>
        <a:bodyPr/>
        <a:lstStyle/>
        <a:p>
          <a:endParaRPr lang="en-US"/>
        </a:p>
      </dgm:t>
    </dgm:pt>
    <dgm:pt modelId="{71C4919A-FD1C-456A-BBC0-61B95D1F79FC}" cxnId="{CB22A9DF-5DA5-472A-9F01-D42DEA57C31E}" type="sibTrans">
      <dgm:prSet/>
      <dgm:spPr/>
      <dgm:t>
        <a:bodyPr/>
        <a:lstStyle/>
        <a:p>
          <a:endParaRPr lang="en-US"/>
        </a:p>
      </dgm:t>
    </dgm:pt>
    <dgm:pt modelId="{191FE4E1-A3E6-4C24-950E-E012CB809877}" type="pres">
      <dgm:prSet presAssocID="{515C918D-B718-4D27-B708-23DB545196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D025F1-2FE6-4D73-AC1A-1393D6D09225}" type="pres">
      <dgm:prSet presAssocID="{C95437E4-907C-46D3-A3B6-8A59CEA50CFB}" presName="hierRoot1" presStyleCnt="0"/>
      <dgm:spPr/>
    </dgm:pt>
    <dgm:pt modelId="{949243E9-7352-47B0-B37E-5726288ADAC9}" type="pres">
      <dgm:prSet presAssocID="{C95437E4-907C-46D3-A3B6-8A59CEA50CFB}" presName="composite" presStyleCnt="0"/>
      <dgm:spPr/>
    </dgm:pt>
    <dgm:pt modelId="{9155DB41-5738-4935-8520-DA5809F14427}" type="pres">
      <dgm:prSet presAssocID="{C95437E4-907C-46D3-A3B6-8A59CEA50CFB}" presName="background" presStyleLbl="node0" presStyleIdx="0" presStyleCnt="1"/>
      <dgm:spPr/>
    </dgm:pt>
    <dgm:pt modelId="{DB899B39-595D-4A86-A0B4-C200A5C0C352}" type="pres">
      <dgm:prSet presAssocID="{C95437E4-907C-46D3-A3B6-8A59CEA50CFB}" presName="text" presStyleLbl="fgAcc0" presStyleIdx="0" presStyleCnt="1" custLinFactNeighborX="665" custLinFactNeighborY="2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31D3CF-2C8E-4907-A9C9-9A5A75536A72}" type="pres">
      <dgm:prSet presAssocID="{C95437E4-907C-46D3-A3B6-8A59CEA50CFB}" presName="hierChild2" presStyleCnt="0"/>
      <dgm:spPr/>
    </dgm:pt>
    <dgm:pt modelId="{74C4E212-658D-4E00-A366-E199CBA010A5}" type="pres">
      <dgm:prSet presAssocID="{31C06EAE-93C0-4084-9551-4DB1832EC9D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AC4A431-05AD-49F9-9E61-EEE7C182F118}" type="pres">
      <dgm:prSet presAssocID="{297425CD-4770-4081-8243-6B895456B8ED}" presName="hierRoot2" presStyleCnt="0"/>
      <dgm:spPr/>
    </dgm:pt>
    <dgm:pt modelId="{E7C76DDC-DA6A-4EA8-9C21-FCFD468D01CD}" type="pres">
      <dgm:prSet presAssocID="{297425CD-4770-4081-8243-6B895456B8ED}" presName="composite2" presStyleCnt="0"/>
      <dgm:spPr/>
    </dgm:pt>
    <dgm:pt modelId="{041966C8-4807-47AD-B5F5-5F3C3AB2CB74}" type="pres">
      <dgm:prSet presAssocID="{297425CD-4770-4081-8243-6B895456B8ED}" presName="background2" presStyleLbl="node2" presStyleIdx="0" presStyleCnt="2"/>
      <dgm:spPr/>
    </dgm:pt>
    <dgm:pt modelId="{20F3045A-8CBD-48C7-8DC3-B2BCE07EF3BC}" type="pres">
      <dgm:prSet presAssocID="{297425CD-4770-4081-8243-6B895456B8ED}" presName="text2" presStyleLbl="fgAcc2" presStyleIdx="0" presStyleCnt="2" custLinFactNeighborX="-11627" custLinFactNeighborY="-4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5698F-EFA2-443E-A3FF-889F12CF69D6}" type="pres">
      <dgm:prSet presAssocID="{297425CD-4770-4081-8243-6B895456B8ED}" presName="hierChild3" presStyleCnt="0"/>
      <dgm:spPr/>
    </dgm:pt>
    <dgm:pt modelId="{94E95D0B-C5CF-4EF1-8E44-4611187C574D}" type="pres">
      <dgm:prSet presAssocID="{E8134588-485F-4E4A-B061-9298A171459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8C03832-4F15-4F5E-98E2-EF8AE76322C8}" type="pres">
      <dgm:prSet presAssocID="{4E7AF992-C818-4F56-AE23-D42598DB65BA}" presName="hierRoot2" presStyleCnt="0"/>
      <dgm:spPr/>
    </dgm:pt>
    <dgm:pt modelId="{6303FA30-EE58-4B99-A76F-42FFFC70DFE9}" type="pres">
      <dgm:prSet presAssocID="{4E7AF992-C818-4F56-AE23-D42598DB65BA}" presName="composite2" presStyleCnt="0"/>
      <dgm:spPr/>
    </dgm:pt>
    <dgm:pt modelId="{AEEC7A35-A61F-4588-97C0-78FE36CE0061}" type="pres">
      <dgm:prSet presAssocID="{4E7AF992-C818-4F56-AE23-D42598DB65BA}" presName="background2" presStyleLbl="node2" presStyleIdx="1" presStyleCnt="2"/>
      <dgm:spPr/>
    </dgm:pt>
    <dgm:pt modelId="{E8DB80D4-C6F0-4325-A2D6-AD13C590486D}" type="pres">
      <dgm:prSet presAssocID="{4E7AF992-C818-4F56-AE23-D42598DB65BA}" presName="text2" presStyleLbl="fgAcc2" presStyleIdx="1" presStyleCnt="2" custScaleX="106241" custLinFactNeighborX="16144" custLinFactNeighborY="-4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8CEE60-F535-4AE5-831E-746F5C59B365}" type="pres">
      <dgm:prSet presAssocID="{4E7AF992-C818-4F56-AE23-D42598DB65BA}" presName="hierChild3" presStyleCnt="0"/>
      <dgm:spPr/>
    </dgm:pt>
  </dgm:ptLst>
  <dgm:cxnLst>
    <dgm:cxn modelId="{D9A2D799-4011-4787-BF31-8CF6AF563C86}" type="presOf" srcId="{4E7AF992-C818-4F56-AE23-D42598DB65BA}" destId="{E8DB80D4-C6F0-4325-A2D6-AD13C590486D}" srcOrd="0" destOrd="0" presId="urn:microsoft.com/office/officeart/2005/8/layout/hierarchy1"/>
    <dgm:cxn modelId="{CB22A9DF-5DA5-472A-9F01-D42DEA57C31E}" srcId="{C95437E4-907C-46D3-A3B6-8A59CEA50CFB}" destId="{4E7AF992-C818-4F56-AE23-D42598DB65BA}" srcOrd="1" destOrd="0" parTransId="{E8134588-485F-4E4A-B061-9298A1714595}" sibTransId="{71C4919A-FD1C-456A-BBC0-61B95D1F79FC}"/>
    <dgm:cxn modelId="{941BE9E2-0B97-410B-9DAA-2C120BC9FD98}" type="presOf" srcId="{E8134588-485F-4E4A-B061-9298A1714595}" destId="{94E95D0B-C5CF-4EF1-8E44-4611187C574D}" srcOrd="0" destOrd="0" presId="urn:microsoft.com/office/officeart/2005/8/layout/hierarchy1"/>
    <dgm:cxn modelId="{AF63CC5A-C883-49B9-8C61-69A0F964DAD6}" type="presOf" srcId="{31C06EAE-93C0-4084-9551-4DB1832EC9D3}" destId="{74C4E212-658D-4E00-A366-E199CBA010A5}" srcOrd="0" destOrd="0" presId="urn:microsoft.com/office/officeart/2005/8/layout/hierarchy1"/>
    <dgm:cxn modelId="{9D158C1E-47E4-41E9-AA3C-4381AAFE40CB}" type="presOf" srcId="{C95437E4-907C-46D3-A3B6-8A59CEA50CFB}" destId="{DB899B39-595D-4A86-A0B4-C200A5C0C352}" srcOrd="0" destOrd="0" presId="urn:microsoft.com/office/officeart/2005/8/layout/hierarchy1"/>
    <dgm:cxn modelId="{3F457903-3B3D-4DAE-BF9B-5B81C2CEDE97}" srcId="{C95437E4-907C-46D3-A3B6-8A59CEA50CFB}" destId="{297425CD-4770-4081-8243-6B895456B8ED}" srcOrd="0" destOrd="0" parTransId="{31C06EAE-93C0-4084-9551-4DB1832EC9D3}" sibTransId="{24FC76B3-7ED7-4385-9C67-9DF558A8C508}"/>
    <dgm:cxn modelId="{FD87D18A-F93A-43C7-8DBE-4D07BE12753D}" srcId="{515C918D-B718-4D27-B708-23DB54519665}" destId="{C95437E4-907C-46D3-A3B6-8A59CEA50CFB}" srcOrd="0" destOrd="0" parTransId="{9B21EDA6-BF6F-4D88-87D9-A3ABE701DA75}" sibTransId="{720CF2B8-0860-4181-B32D-5BBBF98E80F2}"/>
    <dgm:cxn modelId="{3EEB09D8-F809-4BCC-8B9A-EDCAE4B5DA3E}" type="presOf" srcId="{297425CD-4770-4081-8243-6B895456B8ED}" destId="{20F3045A-8CBD-48C7-8DC3-B2BCE07EF3BC}" srcOrd="0" destOrd="0" presId="urn:microsoft.com/office/officeart/2005/8/layout/hierarchy1"/>
    <dgm:cxn modelId="{D9E76FBB-8EAE-4EC5-85B1-05654464EF4B}" type="presOf" srcId="{515C918D-B718-4D27-B708-23DB54519665}" destId="{191FE4E1-A3E6-4C24-950E-E012CB809877}" srcOrd="0" destOrd="0" presId="urn:microsoft.com/office/officeart/2005/8/layout/hierarchy1"/>
    <dgm:cxn modelId="{C0701AD9-7553-4AD6-8937-759FAE50ACE7}" type="presParOf" srcId="{191FE4E1-A3E6-4C24-950E-E012CB809877}" destId="{D9D025F1-2FE6-4D73-AC1A-1393D6D09225}" srcOrd="0" destOrd="0" presId="urn:microsoft.com/office/officeart/2005/8/layout/hierarchy1"/>
    <dgm:cxn modelId="{022B3304-8FB8-4D50-8A13-25272E5C8B3E}" type="presParOf" srcId="{D9D025F1-2FE6-4D73-AC1A-1393D6D09225}" destId="{949243E9-7352-47B0-B37E-5726288ADAC9}" srcOrd="0" destOrd="0" presId="urn:microsoft.com/office/officeart/2005/8/layout/hierarchy1"/>
    <dgm:cxn modelId="{B8C9D3A6-19E7-4193-A342-64F80E29084E}" type="presParOf" srcId="{949243E9-7352-47B0-B37E-5726288ADAC9}" destId="{9155DB41-5738-4935-8520-DA5809F14427}" srcOrd="0" destOrd="0" presId="urn:microsoft.com/office/officeart/2005/8/layout/hierarchy1"/>
    <dgm:cxn modelId="{345DD710-E0EE-4F6B-BC25-93BFDCD9A9D3}" type="presParOf" srcId="{949243E9-7352-47B0-B37E-5726288ADAC9}" destId="{DB899B39-595D-4A86-A0B4-C200A5C0C352}" srcOrd="1" destOrd="0" presId="urn:microsoft.com/office/officeart/2005/8/layout/hierarchy1"/>
    <dgm:cxn modelId="{9E8AFE79-86FF-4709-9B9A-1EB1967FF243}" type="presParOf" srcId="{D9D025F1-2FE6-4D73-AC1A-1393D6D09225}" destId="{7B31D3CF-2C8E-4907-A9C9-9A5A75536A72}" srcOrd="1" destOrd="0" presId="urn:microsoft.com/office/officeart/2005/8/layout/hierarchy1"/>
    <dgm:cxn modelId="{1F47B44F-C34B-45CE-82D5-BB50175A2375}" type="presParOf" srcId="{7B31D3CF-2C8E-4907-A9C9-9A5A75536A72}" destId="{74C4E212-658D-4E00-A366-E199CBA010A5}" srcOrd="0" destOrd="0" presId="urn:microsoft.com/office/officeart/2005/8/layout/hierarchy1"/>
    <dgm:cxn modelId="{21893D61-5651-4A7D-ABAF-065D61BBF405}" type="presParOf" srcId="{7B31D3CF-2C8E-4907-A9C9-9A5A75536A72}" destId="{7AC4A431-05AD-49F9-9E61-EEE7C182F118}" srcOrd="1" destOrd="0" presId="urn:microsoft.com/office/officeart/2005/8/layout/hierarchy1"/>
    <dgm:cxn modelId="{498185EC-3509-4530-938C-B5364E5003D1}" type="presParOf" srcId="{7AC4A431-05AD-49F9-9E61-EEE7C182F118}" destId="{E7C76DDC-DA6A-4EA8-9C21-FCFD468D01CD}" srcOrd="0" destOrd="0" presId="urn:microsoft.com/office/officeart/2005/8/layout/hierarchy1"/>
    <dgm:cxn modelId="{D70259E4-2ADF-4831-AFB7-513FD5339143}" type="presParOf" srcId="{E7C76DDC-DA6A-4EA8-9C21-FCFD468D01CD}" destId="{041966C8-4807-47AD-B5F5-5F3C3AB2CB74}" srcOrd="0" destOrd="0" presId="urn:microsoft.com/office/officeart/2005/8/layout/hierarchy1"/>
    <dgm:cxn modelId="{04FCC3D9-73C6-43C0-809A-915C4AB9CC6D}" type="presParOf" srcId="{E7C76DDC-DA6A-4EA8-9C21-FCFD468D01CD}" destId="{20F3045A-8CBD-48C7-8DC3-B2BCE07EF3BC}" srcOrd="1" destOrd="0" presId="urn:microsoft.com/office/officeart/2005/8/layout/hierarchy1"/>
    <dgm:cxn modelId="{19C60496-EB38-46C7-B782-17293CBD15FA}" type="presParOf" srcId="{7AC4A431-05AD-49F9-9E61-EEE7C182F118}" destId="{83A5698F-EFA2-443E-A3FF-889F12CF69D6}" srcOrd="1" destOrd="0" presId="urn:microsoft.com/office/officeart/2005/8/layout/hierarchy1"/>
    <dgm:cxn modelId="{A671185B-43B1-47BD-AA06-BD2B39A1A09F}" type="presParOf" srcId="{7B31D3CF-2C8E-4907-A9C9-9A5A75536A72}" destId="{94E95D0B-C5CF-4EF1-8E44-4611187C574D}" srcOrd="2" destOrd="0" presId="urn:microsoft.com/office/officeart/2005/8/layout/hierarchy1"/>
    <dgm:cxn modelId="{8FCC5EE6-81EC-45FB-88D4-518EEB9B1C64}" type="presParOf" srcId="{7B31D3CF-2C8E-4907-A9C9-9A5A75536A72}" destId="{48C03832-4F15-4F5E-98E2-EF8AE76322C8}" srcOrd="3" destOrd="0" presId="urn:microsoft.com/office/officeart/2005/8/layout/hierarchy1"/>
    <dgm:cxn modelId="{860ED735-54CF-4D39-B780-38D3091B2965}" type="presParOf" srcId="{48C03832-4F15-4F5E-98E2-EF8AE76322C8}" destId="{6303FA30-EE58-4B99-A76F-42FFFC70DFE9}" srcOrd="0" destOrd="0" presId="urn:microsoft.com/office/officeart/2005/8/layout/hierarchy1"/>
    <dgm:cxn modelId="{D766C1C6-963E-48AD-AEC9-92135E77EF58}" type="presParOf" srcId="{6303FA30-EE58-4B99-A76F-42FFFC70DFE9}" destId="{AEEC7A35-A61F-4588-97C0-78FE36CE0061}" srcOrd="0" destOrd="0" presId="urn:microsoft.com/office/officeart/2005/8/layout/hierarchy1"/>
    <dgm:cxn modelId="{95D0F917-A0A0-4348-8DC4-96D23771CC19}" type="presParOf" srcId="{6303FA30-EE58-4B99-A76F-42FFFC70DFE9}" destId="{E8DB80D4-C6F0-4325-A2D6-AD13C590486D}" srcOrd="1" destOrd="0" presId="urn:microsoft.com/office/officeart/2005/8/layout/hierarchy1"/>
    <dgm:cxn modelId="{AD1A20DB-22B9-4FB4-98A0-74156829BEA9}" type="presParOf" srcId="{48C03832-4F15-4F5E-98E2-EF8AE76322C8}" destId="{528CEE60-F535-4AE5-831E-746F5C59B3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91CA6E-01AD-4E8C-847F-A37A7114E4E9}" type="doc">
      <dgm:prSet loTypeId="urn:microsoft.com/office/officeart/2005/8/layout/radial5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EFC061F-5319-4E5E-8BDA-EA0D55D8C189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Bệnh béo phì</a:t>
          </a:r>
          <a:endParaRPr lang="en-US" sz="28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F4834-684C-485E-8140-53FA388109D2}" cxnId="{950FC6D7-997D-4F40-994F-57B7438544D9}" type="parTrans">
      <dgm:prSet/>
      <dgm:spPr/>
      <dgm:t>
        <a:bodyPr/>
        <a:lstStyle/>
        <a:p>
          <a:endParaRPr lang="en-US"/>
        </a:p>
      </dgm:t>
    </dgm:pt>
    <dgm:pt modelId="{C69F06B9-9253-4591-9201-DF23E11C19CD}" cxnId="{950FC6D7-997D-4F40-994F-57B7438544D9}" type="sibTrans">
      <dgm:prSet/>
      <dgm:spPr/>
      <dgm:t>
        <a:bodyPr/>
        <a:lstStyle/>
        <a:p>
          <a:endParaRPr lang="en-US"/>
        </a:p>
      </dgm:t>
    </dgm:pt>
    <dgm:pt modelId="{DC05899F-DC61-4462-A36D-6E7DFEB51235}">
      <dgm:prSet phldrT="[Text]" custT="1"/>
      <dgm:spPr>
        <a:solidFill>
          <a:srgbClr val="00FF99"/>
        </a:solidFill>
      </dgm:spPr>
      <dgm:t>
        <a:bodyPr/>
        <a:lstStyle/>
        <a:p>
          <a:r>
            <a:rPr lang="en-US" sz="28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hiệu</a:t>
          </a:r>
          <a:endParaRPr lang="en-US" sz="2800" b="1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3F95C-58EE-4C03-986D-9290E5F02060}" cxnId="{DB53D8A1-AA1A-4046-BE66-FEA2F312542D}" type="parTrans">
      <dgm:prSet/>
      <dgm:spPr/>
      <dgm:t>
        <a:bodyPr/>
        <a:lstStyle/>
        <a:p>
          <a:endParaRPr lang="en-US"/>
        </a:p>
      </dgm:t>
    </dgm:pt>
    <dgm:pt modelId="{D77183E3-932B-496B-A83F-F6216A1E662C}" cxnId="{DB53D8A1-AA1A-4046-BE66-FEA2F312542D}" type="sibTrans">
      <dgm:prSet/>
      <dgm:spPr/>
      <dgm:t>
        <a:bodyPr/>
        <a:lstStyle/>
        <a:p>
          <a:endParaRPr lang="en-US"/>
        </a:p>
      </dgm:t>
    </dgm:pt>
    <dgm:pt modelId="{CF0152F4-14C7-417A-A5CA-7FF23C9F7B26}">
      <dgm:prSet phldrT="[Text]" custT="1"/>
      <dgm:spPr>
        <a:solidFill>
          <a:srgbClr val="66FFFF"/>
        </a:solidFill>
      </dgm:spPr>
      <dgm:t>
        <a:bodyPr/>
        <a:lstStyle/>
        <a:p>
          <a:r>
            <a:rPr lang="en-US" sz="28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 hại</a:t>
          </a:r>
          <a:endParaRPr lang="en-US" sz="28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E621E-B31C-46F2-8A84-865DAB13FBA4}" cxnId="{DD6696D6-8F58-434E-87BB-68D304020200}" type="parTrans">
      <dgm:prSet/>
      <dgm:spPr/>
      <dgm:t>
        <a:bodyPr/>
        <a:lstStyle/>
        <a:p>
          <a:endParaRPr lang="en-US"/>
        </a:p>
      </dgm:t>
    </dgm:pt>
    <dgm:pt modelId="{16758B20-38C4-42A7-9BE0-17234819C3FA}" cxnId="{DD6696D6-8F58-434E-87BB-68D304020200}" type="sibTrans">
      <dgm:prSet/>
      <dgm:spPr/>
      <dgm:t>
        <a:bodyPr/>
        <a:lstStyle/>
        <a:p>
          <a:endParaRPr lang="en-US"/>
        </a:p>
      </dgm:t>
    </dgm:pt>
    <dgm:pt modelId="{367749C6-E8AC-4A96-9563-0AA77B55A951}">
      <dgm:prSet phldrT="[Text]" custT="1"/>
      <dgm:spPr>
        <a:solidFill>
          <a:srgbClr val="D60093"/>
        </a:solidFill>
      </dgm:spPr>
      <dgm:t>
        <a:bodyPr/>
        <a:lstStyle/>
        <a:p>
          <a:r>
            <a:rPr lang="en-US" sz="2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 nhân</a:t>
          </a:r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7CC92A-5CA8-4F77-9A83-0C655186A087}" cxnId="{1355BE3C-831A-4D3E-B83A-145F938FCEA9}" type="parTrans">
      <dgm:prSet/>
      <dgm:spPr/>
      <dgm:t>
        <a:bodyPr/>
        <a:lstStyle/>
        <a:p>
          <a:endParaRPr lang="en-US"/>
        </a:p>
      </dgm:t>
    </dgm:pt>
    <dgm:pt modelId="{710E67BD-0DE0-4F02-B11C-A388C812EAA5}" cxnId="{1355BE3C-831A-4D3E-B83A-145F938FCEA9}" type="sibTrans">
      <dgm:prSet/>
      <dgm:spPr/>
      <dgm:t>
        <a:bodyPr/>
        <a:lstStyle/>
        <a:p>
          <a:endParaRPr lang="en-US"/>
        </a:p>
      </dgm:t>
    </dgm:pt>
    <dgm:pt modelId="{1137A2FD-FD36-4FE3-8717-31CEE437A286}">
      <dgm:prSet phldrT="[Text]" custT="1"/>
      <dgm:spPr>
        <a:solidFill>
          <a:srgbClr val="CC0000"/>
        </a:solidFill>
      </dgm:spPr>
      <dgm:t>
        <a:bodyPr/>
        <a:lstStyle/>
        <a:p>
          <a:r>
            <a:rPr lang="en-US" sz="2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 phòng bệnh</a:t>
          </a:r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B0BEF9-F027-4CC7-A77C-6D91DC7A4849}" cxnId="{2FD18F00-FE01-447B-A2CD-DD3D96C3AA8F}" type="parTrans">
      <dgm:prSet/>
      <dgm:spPr/>
      <dgm:t>
        <a:bodyPr/>
        <a:lstStyle/>
        <a:p>
          <a:endParaRPr lang="en-US"/>
        </a:p>
      </dgm:t>
    </dgm:pt>
    <dgm:pt modelId="{F00749BD-E794-4D1C-A256-C8249BEC3F36}" cxnId="{2FD18F00-FE01-447B-A2CD-DD3D96C3AA8F}" type="sibTrans">
      <dgm:prSet/>
      <dgm:spPr/>
      <dgm:t>
        <a:bodyPr/>
        <a:lstStyle/>
        <a:p>
          <a:endParaRPr lang="en-US"/>
        </a:p>
      </dgm:t>
    </dgm:pt>
    <dgm:pt modelId="{4F57F1B5-55C1-4D13-AE22-79669B3A1B7E}" type="pres">
      <dgm:prSet presAssocID="{E791CA6E-01AD-4E8C-847F-A37A7114E4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D6F0BE-6CA8-40EA-A868-B89E3F347435}" type="pres">
      <dgm:prSet presAssocID="{0EFC061F-5319-4E5E-8BDA-EA0D55D8C189}" presName="centerShape" presStyleLbl="node0" presStyleIdx="0" presStyleCnt="1" custScaleX="155863" custScaleY="117921"/>
      <dgm:spPr/>
      <dgm:t>
        <a:bodyPr/>
        <a:lstStyle/>
        <a:p>
          <a:endParaRPr lang="en-US"/>
        </a:p>
      </dgm:t>
    </dgm:pt>
    <dgm:pt modelId="{0F07B410-AA6E-4581-A56D-6079BBED8412}" type="pres">
      <dgm:prSet presAssocID="{D153F95C-58EE-4C03-986D-9290E5F02060}" presName="parTrans" presStyleLbl="sibTrans2D1" presStyleIdx="0" presStyleCnt="4" custScaleX="141928"/>
      <dgm:spPr/>
      <dgm:t>
        <a:bodyPr/>
        <a:lstStyle/>
        <a:p>
          <a:endParaRPr lang="en-US"/>
        </a:p>
      </dgm:t>
    </dgm:pt>
    <dgm:pt modelId="{EEE8279C-1329-42BA-9D4F-CADFB9C2AC7A}" type="pres">
      <dgm:prSet presAssocID="{D153F95C-58EE-4C03-986D-9290E5F0206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963F3F5-1E6A-4D18-AB18-3FFF790EDAAC}" type="pres">
      <dgm:prSet presAssocID="{DC05899F-DC61-4462-A36D-6E7DFEB51235}" presName="node" presStyleLbl="node1" presStyleIdx="0" presStyleCnt="4" custScaleX="150529" custScaleY="101375" custRadScaleRad="97300" custRadScaleInc="-1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145EA-EA00-4A4B-8C2E-BF179072689D}" type="pres">
      <dgm:prSet presAssocID="{E82E621E-B31C-46F2-8A84-865DAB13FBA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F6D161C-9DDA-4CAC-BB6E-7165DC5BAC10}" type="pres">
      <dgm:prSet presAssocID="{E82E621E-B31C-46F2-8A84-865DAB13FBA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41074C1-ED53-4053-B132-5068CAB761E7}" type="pres">
      <dgm:prSet presAssocID="{CF0152F4-14C7-417A-A5CA-7FF23C9F7B26}" presName="node" presStyleLbl="node1" presStyleIdx="1" presStyleCnt="4" custScaleX="131423" custScaleY="118963" custRadScaleRad="132179" custRadScaleInc="-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5EA22-0865-4DF9-A07F-DBD31AAF9621}" type="pres">
      <dgm:prSet presAssocID="{CE7CC92A-5CA8-4F77-9A83-0C655186A087}" presName="parTrans" presStyleLbl="sibTrans2D1" presStyleIdx="2" presStyleCnt="4" custScaleX="163873"/>
      <dgm:spPr/>
      <dgm:t>
        <a:bodyPr/>
        <a:lstStyle/>
        <a:p>
          <a:endParaRPr lang="en-US"/>
        </a:p>
      </dgm:t>
    </dgm:pt>
    <dgm:pt modelId="{A36B7009-4410-4ABA-AA0B-F31476F5DBF7}" type="pres">
      <dgm:prSet presAssocID="{CE7CC92A-5CA8-4F77-9A83-0C655186A08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2030CAC-CFD9-4416-B7E6-38C1FA6E99B6}" type="pres">
      <dgm:prSet presAssocID="{367749C6-E8AC-4A96-9563-0AA77B55A951}" presName="node" presStyleLbl="node1" presStyleIdx="2" presStyleCnt="4" custScaleX="154995" custScaleY="106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274AB-38B6-4507-AFDB-A93800E3CD6C}" type="pres">
      <dgm:prSet presAssocID="{3DB0BEF9-F027-4CC7-A77C-6D91DC7A484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B6453C4-1990-4037-AF0A-647DB84BE9CC}" type="pres">
      <dgm:prSet presAssocID="{3DB0BEF9-F027-4CC7-A77C-6D91DC7A484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A2487E8-72FA-4171-95A6-77FE42772CF4}" type="pres">
      <dgm:prSet presAssocID="{1137A2FD-FD36-4FE3-8717-31CEE437A286}" presName="node" presStyleLbl="node1" presStyleIdx="3" presStyleCnt="4" custScaleX="141784" custScaleY="127016" custRadScaleRad="142826" custRadScaleInc="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52A661-FF98-49DA-BBDA-03AA48432146}" type="presOf" srcId="{0EFC061F-5319-4E5E-8BDA-EA0D55D8C189}" destId="{20D6F0BE-6CA8-40EA-A868-B89E3F347435}" srcOrd="0" destOrd="0" presId="urn:microsoft.com/office/officeart/2005/8/layout/radial5"/>
    <dgm:cxn modelId="{2F0DF50F-847A-4147-9C11-9F877AFB0E42}" type="presOf" srcId="{1137A2FD-FD36-4FE3-8717-31CEE437A286}" destId="{5A2487E8-72FA-4171-95A6-77FE42772CF4}" srcOrd="0" destOrd="0" presId="urn:microsoft.com/office/officeart/2005/8/layout/radial5"/>
    <dgm:cxn modelId="{0F749D94-BCC6-4D80-8C50-A5BC525E005D}" type="presOf" srcId="{E82E621E-B31C-46F2-8A84-865DAB13FBA4}" destId="{C8F145EA-EA00-4A4B-8C2E-BF179072689D}" srcOrd="0" destOrd="0" presId="urn:microsoft.com/office/officeart/2005/8/layout/radial5"/>
    <dgm:cxn modelId="{86B04BD7-AF1A-4B79-96C3-DC7A81D2A75F}" type="presOf" srcId="{D153F95C-58EE-4C03-986D-9290E5F02060}" destId="{0F07B410-AA6E-4581-A56D-6079BBED8412}" srcOrd="0" destOrd="0" presId="urn:microsoft.com/office/officeart/2005/8/layout/radial5"/>
    <dgm:cxn modelId="{57B9DECA-C894-4E0A-B9B9-B456B3D7A2FD}" type="presOf" srcId="{CE7CC92A-5CA8-4F77-9A83-0C655186A087}" destId="{6545EA22-0865-4DF9-A07F-DBD31AAF9621}" srcOrd="0" destOrd="0" presId="urn:microsoft.com/office/officeart/2005/8/layout/radial5"/>
    <dgm:cxn modelId="{A908DEB0-BA15-4222-B6C6-C0290612080D}" type="presOf" srcId="{CF0152F4-14C7-417A-A5CA-7FF23C9F7B26}" destId="{C41074C1-ED53-4053-B132-5068CAB761E7}" srcOrd="0" destOrd="0" presId="urn:microsoft.com/office/officeart/2005/8/layout/radial5"/>
    <dgm:cxn modelId="{393A7554-7AD1-4864-84DA-0516A282F9BE}" type="presOf" srcId="{E791CA6E-01AD-4E8C-847F-A37A7114E4E9}" destId="{4F57F1B5-55C1-4D13-AE22-79669B3A1B7E}" srcOrd="0" destOrd="0" presId="urn:microsoft.com/office/officeart/2005/8/layout/radial5"/>
    <dgm:cxn modelId="{3F3FC2BE-46A3-4E13-A111-48F30A855A1D}" type="presOf" srcId="{DC05899F-DC61-4462-A36D-6E7DFEB51235}" destId="{0963F3F5-1E6A-4D18-AB18-3FFF790EDAAC}" srcOrd="0" destOrd="0" presId="urn:microsoft.com/office/officeart/2005/8/layout/radial5"/>
    <dgm:cxn modelId="{8B2D8BDA-6DD1-4A19-9ECD-06B94B3D9872}" type="presOf" srcId="{3DB0BEF9-F027-4CC7-A77C-6D91DC7A4849}" destId="{BFE274AB-38B6-4507-AFDB-A93800E3CD6C}" srcOrd="0" destOrd="0" presId="urn:microsoft.com/office/officeart/2005/8/layout/radial5"/>
    <dgm:cxn modelId="{1355BE3C-831A-4D3E-B83A-145F938FCEA9}" srcId="{0EFC061F-5319-4E5E-8BDA-EA0D55D8C189}" destId="{367749C6-E8AC-4A96-9563-0AA77B55A951}" srcOrd="2" destOrd="0" parTransId="{CE7CC92A-5CA8-4F77-9A83-0C655186A087}" sibTransId="{710E67BD-0DE0-4F02-B11C-A388C812EAA5}"/>
    <dgm:cxn modelId="{EDF831C5-CEA4-4701-BD99-2FAEC67F932E}" type="presOf" srcId="{CE7CC92A-5CA8-4F77-9A83-0C655186A087}" destId="{A36B7009-4410-4ABA-AA0B-F31476F5DBF7}" srcOrd="1" destOrd="0" presId="urn:microsoft.com/office/officeart/2005/8/layout/radial5"/>
    <dgm:cxn modelId="{DD6696D6-8F58-434E-87BB-68D304020200}" srcId="{0EFC061F-5319-4E5E-8BDA-EA0D55D8C189}" destId="{CF0152F4-14C7-417A-A5CA-7FF23C9F7B26}" srcOrd="1" destOrd="0" parTransId="{E82E621E-B31C-46F2-8A84-865DAB13FBA4}" sibTransId="{16758B20-38C4-42A7-9BE0-17234819C3FA}"/>
    <dgm:cxn modelId="{2FD18F00-FE01-447B-A2CD-DD3D96C3AA8F}" srcId="{0EFC061F-5319-4E5E-8BDA-EA0D55D8C189}" destId="{1137A2FD-FD36-4FE3-8717-31CEE437A286}" srcOrd="3" destOrd="0" parTransId="{3DB0BEF9-F027-4CC7-A77C-6D91DC7A4849}" sibTransId="{F00749BD-E794-4D1C-A256-C8249BEC3F36}"/>
    <dgm:cxn modelId="{65947B8A-5F38-491A-8E6D-02DA1166ED3F}" type="presOf" srcId="{E82E621E-B31C-46F2-8A84-865DAB13FBA4}" destId="{5F6D161C-9DDA-4CAC-BB6E-7165DC5BAC10}" srcOrd="1" destOrd="0" presId="urn:microsoft.com/office/officeart/2005/8/layout/radial5"/>
    <dgm:cxn modelId="{51E5CB4D-10F1-4534-9DFA-C257EA4150CF}" type="presOf" srcId="{D153F95C-58EE-4C03-986D-9290E5F02060}" destId="{EEE8279C-1329-42BA-9D4F-CADFB9C2AC7A}" srcOrd="1" destOrd="0" presId="urn:microsoft.com/office/officeart/2005/8/layout/radial5"/>
    <dgm:cxn modelId="{950FC6D7-997D-4F40-994F-57B7438544D9}" srcId="{E791CA6E-01AD-4E8C-847F-A37A7114E4E9}" destId="{0EFC061F-5319-4E5E-8BDA-EA0D55D8C189}" srcOrd="0" destOrd="0" parTransId="{A47F4834-684C-485E-8140-53FA388109D2}" sibTransId="{C69F06B9-9253-4591-9201-DF23E11C19CD}"/>
    <dgm:cxn modelId="{DB53D8A1-AA1A-4046-BE66-FEA2F312542D}" srcId="{0EFC061F-5319-4E5E-8BDA-EA0D55D8C189}" destId="{DC05899F-DC61-4462-A36D-6E7DFEB51235}" srcOrd="0" destOrd="0" parTransId="{D153F95C-58EE-4C03-986D-9290E5F02060}" sibTransId="{D77183E3-932B-496B-A83F-F6216A1E662C}"/>
    <dgm:cxn modelId="{D0D4FE37-63DA-4C07-96B0-6FDCEF33C42D}" type="presOf" srcId="{367749C6-E8AC-4A96-9563-0AA77B55A951}" destId="{32030CAC-CFD9-4416-B7E6-38C1FA6E99B6}" srcOrd="0" destOrd="0" presId="urn:microsoft.com/office/officeart/2005/8/layout/radial5"/>
    <dgm:cxn modelId="{2ED9FEA9-927D-4C77-A9C5-B0D68D3DC2BC}" type="presOf" srcId="{3DB0BEF9-F027-4CC7-A77C-6D91DC7A4849}" destId="{8B6453C4-1990-4037-AF0A-647DB84BE9CC}" srcOrd="1" destOrd="0" presId="urn:microsoft.com/office/officeart/2005/8/layout/radial5"/>
    <dgm:cxn modelId="{0890627B-B08B-4DB3-AFF8-071FA77E72BC}" type="presParOf" srcId="{4F57F1B5-55C1-4D13-AE22-79669B3A1B7E}" destId="{20D6F0BE-6CA8-40EA-A868-B89E3F347435}" srcOrd="0" destOrd="0" presId="urn:microsoft.com/office/officeart/2005/8/layout/radial5"/>
    <dgm:cxn modelId="{4101CB9A-8653-49EC-8172-4569C6FDBF65}" type="presParOf" srcId="{4F57F1B5-55C1-4D13-AE22-79669B3A1B7E}" destId="{0F07B410-AA6E-4581-A56D-6079BBED8412}" srcOrd="1" destOrd="0" presId="urn:microsoft.com/office/officeart/2005/8/layout/radial5"/>
    <dgm:cxn modelId="{2654B9DA-181F-444E-97B2-D0CB21EAD81B}" type="presParOf" srcId="{0F07B410-AA6E-4581-A56D-6079BBED8412}" destId="{EEE8279C-1329-42BA-9D4F-CADFB9C2AC7A}" srcOrd="0" destOrd="0" presId="urn:microsoft.com/office/officeart/2005/8/layout/radial5"/>
    <dgm:cxn modelId="{C09E2E53-144C-4DEA-8F3F-EC0E28F67B76}" type="presParOf" srcId="{4F57F1B5-55C1-4D13-AE22-79669B3A1B7E}" destId="{0963F3F5-1E6A-4D18-AB18-3FFF790EDAAC}" srcOrd="2" destOrd="0" presId="urn:microsoft.com/office/officeart/2005/8/layout/radial5"/>
    <dgm:cxn modelId="{3F4AED5C-A73B-4651-8D43-A2F33C603605}" type="presParOf" srcId="{4F57F1B5-55C1-4D13-AE22-79669B3A1B7E}" destId="{C8F145EA-EA00-4A4B-8C2E-BF179072689D}" srcOrd="3" destOrd="0" presId="urn:microsoft.com/office/officeart/2005/8/layout/radial5"/>
    <dgm:cxn modelId="{0B980D5E-C641-4A44-81BC-DA4294B6ED4D}" type="presParOf" srcId="{C8F145EA-EA00-4A4B-8C2E-BF179072689D}" destId="{5F6D161C-9DDA-4CAC-BB6E-7165DC5BAC10}" srcOrd="0" destOrd="0" presId="urn:microsoft.com/office/officeart/2005/8/layout/radial5"/>
    <dgm:cxn modelId="{518B875A-0CD5-4853-BB53-64114215600A}" type="presParOf" srcId="{4F57F1B5-55C1-4D13-AE22-79669B3A1B7E}" destId="{C41074C1-ED53-4053-B132-5068CAB761E7}" srcOrd="4" destOrd="0" presId="urn:microsoft.com/office/officeart/2005/8/layout/radial5"/>
    <dgm:cxn modelId="{A360644C-7B0C-4536-860A-7371FE458010}" type="presParOf" srcId="{4F57F1B5-55C1-4D13-AE22-79669B3A1B7E}" destId="{6545EA22-0865-4DF9-A07F-DBD31AAF9621}" srcOrd="5" destOrd="0" presId="urn:microsoft.com/office/officeart/2005/8/layout/radial5"/>
    <dgm:cxn modelId="{7A3E2FEB-D3C6-4C10-9B71-5D9488C51FA8}" type="presParOf" srcId="{6545EA22-0865-4DF9-A07F-DBD31AAF9621}" destId="{A36B7009-4410-4ABA-AA0B-F31476F5DBF7}" srcOrd="0" destOrd="0" presId="urn:microsoft.com/office/officeart/2005/8/layout/radial5"/>
    <dgm:cxn modelId="{C7A91F99-5057-4E71-98FE-74D748A92083}" type="presParOf" srcId="{4F57F1B5-55C1-4D13-AE22-79669B3A1B7E}" destId="{32030CAC-CFD9-4416-B7E6-38C1FA6E99B6}" srcOrd="6" destOrd="0" presId="urn:microsoft.com/office/officeart/2005/8/layout/radial5"/>
    <dgm:cxn modelId="{75C16756-3E4B-4D91-A954-1B968B0DF3E9}" type="presParOf" srcId="{4F57F1B5-55C1-4D13-AE22-79669B3A1B7E}" destId="{BFE274AB-38B6-4507-AFDB-A93800E3CD6C}" srcOrd="7" destOrd="0" presId="urn:microsoft.com/office/officeart/2005/8/layout/radial5"/>
    <dgm:cxn modelId="{136A4D28-76EB-4C3A-8480-22774A17C7DE}" type="presParOf" srcId="{BFE274AB-38B6-4507-AFDB-A93800E3CD6C}" destId="{8B6453C4-1990-4037-AF0A-647DB84BE9CC}" srcOrd="0" destOrd="0" presId="urn:microsoft.com/office/officeart/2005/8/layout/radial5"/>
    <dgm:cxn modelId="{56510FF5-230C-4643-B310-E79BA2C4BB1E}" type="presParOf" srcId="{4F57F1B5-55C1-4D13-AE22-79669B3A1B7E}" destId="{5A2487E8-72FA-4171-95A6-77FE42772CF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6F0BE-6CA8-40EA-A868-B89E3F347435}">
      <dsp:nvSpPr>
        <dsp:cNvPr id="0" name=""/>
        <dsp:cNvSpPr/>
      </dsp:nvSpPr>
      <dsp:spPr>
        <a:xfrm>
          <a:off x="2601168" y="1692832"/>
          <a:ext cx="2027864" cy="15342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itchFamily="18" charset="0"/>
              <a:cs typeface="Times New Roman" pitchFamily="18" charset="0"/>
            </a:rPr>
            <a:t>Bệnh béo phì</a:t>
          </a:r>
          <a:endParaRPr lang="en-US" sz="2800" b="1" kern="1200">
            <a:latin typeface="Times New Roman" pitchFamily="18" charset="0"/>
            <a:cs typeface="Times New Roman" pitchFamily="18" charset="0"/>
          </a:endParaRPr>
        </a:p>
      </dsp:txBody>
      <dsp:txXfrm>
        <a:off x="2898142" y="1917513"/>
        <a:ext cx="1433916" cy="1084855"/>
      </dsp:txXfrm>
    </dsp:sp>
    <dsp:sp modelId="{0F07B410-AA6E-4581-A56D-6079BBED8412}">
      <dsp:nvSpPr>
        <dsp:cNvPr id="0" name=""/>
        <dsp:cNvSpPr/>
      </dsp:nvSpPr>
      <dsp:spPr>
        <a:xfrm rot="16155963">
          <a:off x="3472359" y="1303091"/>
          <a:ext cx="261509" cy="44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512088" y="1430786"/>
        <a:ext cx="183056" cy="265414"/>
      </dsp:txXfrm>
    </dsp:sp>
    <dsp:sp modelId="{0963F3F5-1E6A-4D18-AB18-3FFF790EDAAC}">
      <dsp:nvSpPr>
        <dsp:cNvPr id="0" name=""/>
        <dsp:cNvSpPr/>
      </dsp:nvSpPr>
      <dsp:spPr>
        <a:xfrm>
          <a:off x="2613139" y="26325"/>
          <a:ext cx="1958465" cy="131894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Dấu hiệu</a:t>
          </a:r>
          <a:endParaRPr lang="en-US" sz="28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9950" y="219480"/>
        <a:ext cx="1384843" cy="932634"/>
      </dsp:txXfrm>
    </dsp:sp>
    <dsp:sp modelId="{C8F145EA-EA00-4A4B-8C2E-BF179072689D}">
      <dsp:nvSpPr>
        <dsp:cNvPr id="0" name=""/>
        <dsp:cNvSpPr/>
      </dsp:nvSpPr>
      <dsp:spPr>
        <a:xfrm rot="21586230">
          <a:off x="4748134" y="2233648"/>
          <a:ext cx="286967" cy="44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70783"/>
            <a:satOff val="-19734"/>
            <a:lumOff val="63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748134" y="2322292"/>
        <a:ext cx="200877" cy="265414"/>
      </dsp:txXfrm>
    </dsp:sp>
    <dsp:sp modelId="{C41074C1-ED53-4053-B132-5068CAB761E7}">
      <dsp:nvSpPr>
        <dsp:cNvPr id="0" name=""/>
        <dsp:cNvSpPr/>
      </dsp:nvSpPr>
      <dsp:spPr>
        <a:xfrm>
          <a:off x="5170453" y="1676398"/>
          <a:ext cx="1709886" cy="1547774"/>
        </a:xfrm>
        <a:prstGeom prst="ellipse">
          <a:avLst/>
        </a:prstGeom>
        <a:solidFill>
          <a:schemeClr val="accent4">
            <a:hueOff val="3470783"/>
            <a:satOff val="-19734"/>
            <a:lumOff val="63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Tác hại</a:t>
          </a:r>
          <a:endParaRPr lang="en-US" sz="2800" b="1" kern="120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20860" y="1903064"/>
        <a:ext cx="1209072" cy="1094442"/>
      </dsp:txXfrm>
    </dsp:sp>
    <dsp:sp modelId="{6545EA22-0865-4DF9-A07F-DBD31AAF9621}">
      <dsp:nvSpPr>
        <dsp:cNvPr id="0" name=""/>
        <dsp:cNvSpPr/>
      </dsp:nvSpPr>
      <dsp:spPr>
        <a:xfrm rot="5400000">
          <a:off x="3457105" y="3182324"/>
          <a:ext cx="315990" cy="44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41566"/>
            <a:satOff val="-39468"/>
            <a:lumOff val="126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504504" y="3223398"/>
        <a:ext cx="221193" cy="265414"/>
      </dsp:txXfrm>
    </dsp:sp>
    <dsp:sp modelId="{32030CAC-CFD9-4416-B7E6-38C1FA6E99B6}">
      <dsp:nvSpPr>
        <dsp:cNvPr id="0" name=""/>
        <dsp:cNvSpPr/>
      </dsp:nvSpPr>
      <dsp:spPr>
        <a:xfrm>
          <a:off x="2606815" y="3590873"/>
          <a:ext cx="2016570" cy="1385181"/>
        </a:xfrm>
        <a:prstGeom prst="ellipse">
          <a:avLst/>
        </a:prstGeom>
        <a:solidFill>
          <a:schemeClr val="accent4">
            <a:hueOff val="6941566"/>
            <a:satOff val="-39468"/>
            <a:lumOff val="12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Nguyên nhân</a:t>
          </a:r>
          <a:endParaRPr lang="en-US" sz="2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02135" y="3793728"/>
        <a:ext cx="1425930" cy="979471"/>
      </dsp:txXfrm>
    </dsp:sp>
    <dsp:sp modelId="{BFE274AB-38B6-4507-AFDB-A93800E3CD6C}">
      <dsp:nvSpPr>
        <dsp:cNvPr id="0" name=""/>
        <dsp:cNvSpPr/>
      </dsp:nvSpPr>
      <dsp:spPr>
        <a:xfrm rot="10812690">
          <a:off x="2100035" y="2233822"/>
          <a:ext cx="354143" cy="44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206278" y="2322490"/>
        <a:ext cx="247900" cy="265414"/>
      </dsp:txXfrm>
    </dsp:sp>
    <dsp:sp modelId="{5A2487E8-72FA-4171-95A6-77FE42772CF4}">
      <dsp:nvSpPr>
        <dsp:cNvPr id="0" name=""/>
        <dsp:cNvSpPr/>
      </dsp:nvSpPr>
      <dsp:spPr>
        <a:xfrm>
          <a:off x="88308" y="1624052"/>
          <a:ext cx="1844688" cy="1652548"/>
        </a:xfrm>
        <a:prstGeom prst="ellipse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rPr>
            <a:t>Cách phòng bệnh</a:t>
          </a:r>
          <a:endParaRPr lang="en-US" sz="2800" b="1" kern="1200">
            <a:solidFill>
              <a:srgbClr val="CC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8456" y="1866062"/>
        <a:ext cx="1304392" cy="1168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F394-544F-43C1-B8C6-F8FD5933D132}">
      <dsp:nvSpPr>
        <dsp:cNvPr id="0" name=""/>
        <dsp:cNvSpPr/>
      </dsp:nvSpPr>
      <dsp:spPr>
        <a:xfrm>
          <a:off x="9584" y="1483856"/>
          <a:ext cx="2192575" cy="1096287"/>
        </a:xfrm>
        <a:prstGeom prst="roundRect">
          <a:avLst>
            <a:gd name="adj" fmla="val 10000"/>
          </a:avLst>
        </a:prstGeom>
        <a:solidFill>
          <a:srgbClr val="FFCCCC"/>
        </a:solidFill>
        <a:ln w="25400" cap="flat" cmpd="sng" algn="ctr">
          <a:solidFill>
            <a:srgbClr val="FF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rPr>
            <a:t>Dấu hiệu</a:t>
          </a:r>
          <a:endParaRPr lang="en-US" sz="2800" kern="1200">
            <a:solidFill>
              <a:srgbClr val="0033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93" y="1515965"/>
        <a:ext cx="2128357" cy="1032069"/>
      </dsp:txXfrm>
    </dsp:sp>
    <dsp:sp modelId="{4E7199F6-D99C-4A7A-B00F-6F18D169394F}">
      <dsp:nvSpPr>
        <dsp:cNvPr id="0" name=""/>
        <dsp:cNvSpPr/>
      </dsp:nvSpPr>
      <dsp:spPr>
        <a:xfrm rot="18289469">
          <a:off x="1872784" y="1377356"/>
          <a:ext cx="1535781" cy="48556"/>
        </a:xfrm>
        <a:custGeom>
          <a:avLst/>
          <a:gdLst/>
          <a:ahLst/>
          <a:cxnLst/>
          <a:rect l="0" t="0" r="0" b="0"/>
          <a:pathLst>
            <a:path>
              <a:moveTo>
                <a:pt x="0" y="24278"/>
              </a:moveTo>
              <a:lnTo>
                <a:pt x="1535781" y="242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2280" y="1363240"/>
        <a:ext cx="76789" cy="76789"/>
      </dsp:txXfrm>
    </dsp:sp>
    <dsp:sp modelId="{597B6A3F-FB9D-4062-B2D0-DEDDAB3FABFE}">
      <dsp:nvSpPr>
        <dsp:cNvPr id="0" name=""/>
        <dsp:cNvSpPr/>
      </dsp:nvSpPr>
      <dsp:spPr>
        <a:xfrm>
          <a:off x="3079190" y="223125"/>
          <a:ext cx="4074024" cy="1096287"/>
        </a:xfrm>
        <a:prstGeom prst="roundRect">
          <a:avLst>
            <a:gd name="adj" fmla="val 10000"/>
          </a:avLst>
        </a:prstGeom>
        <a:solidFill>
          <a:srgbClr val="CCECFF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Có những lớp mỡ quanh đùi, cánh tay trên, ngực và cằm.</a:t>
          </a:r>
          <a:endParaRPr lang="en-US" sz="2400" kern="1200">
            <a:solidFill>
              <a:srgbClr val="FF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11299" y="255234"/>
        <a:ext cx="4009806" cy="1032069"/>
      </dsp:txXfrm>
    </dsp:sp>
    <dsp:sp modelId="{DF8048C8-8290-488B-8F2C-6CDEBC14F98F}">
      <dsp:nvSpPr>
        <dsp:cNvPr id="0" name=""/>
        <dsp:cNvSpPr/>
      </dsp:nvSpPr>
      <dsp:spPr>
        <a:xfrm rot="9684">
          <a:off x="2202158" y="2008988"/>
          <a:ext cx="898959" cy="48556"/>
        </a:xfrm>
        <a:custGeom>
          <a:avLst/>
          <a:gdLst/>
          <a:ahLst/>
          <a:cxnLst/>
          <a:rect l="0" t="0" r="0" b="0"/>
          <a:pathLst>
            <a:path>
              <a:moveTo>
                <a:pt x="0" y="24278"/>
              </a:moveTo>
              <a:lnTo>
                <a:pt x="898959" y="242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9164" y="2010792"/>
        <a:ext cx="44947" cy="44947"/>
      </dsp:txXfrm>
    </dsp:sp>
    <dsp:sp modelId="{E210BB7A-FC11-4000-8095-BB9232455B0A}">
      <dsp:nvSpPr>
        <dsp:cNvPr id="0" name=""/>
        <dsp:cNvSpPr/>
      </dsp:nvSpPr>
      <dsp:spPr>
        <a:xfrm>
          <a:off x="3101116" y="1486388"/>
          <a:ext cx="4039710" cy="109628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00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Cân nặng hơn so với những người cùng tuổi và cùng chiều cao từ 5kg trở lên.</a:t>
          </a: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3133225" y="1518497"/>
        <a:ext cx="3975492" cy="1032069"/>
      </dsp:txXfrm>
    </dsp:sp>
    <dsp:sp modelId="{C560C6DF-06EC-43B3-831C-ED9287945230}">
      <dsp:nvSpPr>
        <dsp:cNvPr id="0" name=""/>
        <dsp:cNvSpPr/>
      </dsp:nvSpPr>
      <dsp:spPr>
        <a:xfrm rot="3310531">
          <a:off x="1872784" y="2638087"/>
          <a:ext cx="1535781" cy="48556"/>
        </a:xfrm>
        <a:custGeom>
          <a:avLst/>
          <a:gdLst/>
          <a:ahLst/>
          <a:cxnLst/>
          <a:rect l="0" t="0" r="0" b="0"/>
          <a:pathLst>
            <a:path>
              <a:moveTo>
                <a:pt x="0" y="24278"/>
              </a:moveTo>
              <a:lnTo>
                <a:pt x="1535781" y="242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2280" y="2623970"/>
        <a:ext cx="76789" cy="76789"/>
      </dsp:txXfrm>
    </dsp:sp>
    <dsp:sp modelId="{83110ED2-DBF9-447F-A4CA-6C2C7CF4D2C9}">
      <dsp:nvSpPr>
        <dsp:cNvPr id="0" name=""/>
        <dsp:cNvSpPr/>
      </dsp:nvSpPr>
      <dsp:spPr>
        <a:xfrm>
          <a:off x="3079190" y="2744587"/>
          <a:ext cx="4048305" cy="1096287"/>
        </a:xfrm>
        <a:prstGeom prst="roundRect">
          <a:avLst>
            <a:gd name="adj" fmla="val 10000"/>
          </a:avLst>
        </a:prstGeom>
        <a:solidFill>
          <a:srgbClr val="00FF99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Bị hụt hơi khi gắng sức.</a:t>
          </a:r>
          <a:endParaRPr lang="en-US" sz="2400" kern="120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11299" y="2776696"/>
        <a:ext cx="3984087" cy="1032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95D0B-C5CF-4EF1-8E44-4611187C574D}">
      <dsp:nvSpPr>
        <dsp:cNvPr id="0" name=""/>
        <dsp:cNvSpPr/>
      </dsp:nvSpPr>
      <dsp:spPr>
        <a:xfrm>
          <a:off x="3728843" y="1594597"/>
          <a:ext cx="1867655" cy="586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506"/>
              </a:lnTo>
              <a:lnTo>
                <a:pt x="1867655" y="360506"/>
              </a:lnTo>
              <a:lnTo>
                <a:pt x="1867655" y="5864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4E212-658D-4E00-A366-E199CBA010A5}">
      <dsp:nvSpPr>
        <dsp:cNvPr id="0" name=""/>
        <dsp:cNvSpPr/>
      </dsp:nvSpPr>
      <dsp:spPr>
        <a:xfrm>
          <a:off x="1862796" y="1594597"/>
          <a:ext cx="1866046" cy="586407"/>
        </a:xfrm>
        <a:custGeom>
          <a:avLst/>
          <a:gdLst/>
          <a:ahLst/>
          <a:cxnLst/>
          <a:rect l="0" t="0" r="0" b="0"/>
          <a:pathLst>
            <a:path>
              <a:moveTo>
                <a:pt x="1866046" y="0"/>
              </a:moveTo>
              <a:lnTo>
                <a:pt x="1866046" y="360506"/>
              </a:lnTo>
              <a:lnTo>
                <a:pt x="0" y="360506"/>
              </a:lnTo>
              <a:lnTo>
                <a:pt x="0" y="5864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5DB41-5738-4935-8520-DA5809F14427}">
      <dsp:nvSpPr>
        <dsp:cNvPr id="0" name=""/>
        <dsp:cNvSpPr/>
      </dsp:nvSpPr>
      <dsp:spPr>
        <a:xfrm>
          <a:off x="2509589" y="46144"/>
          <a:ext cx="2438507" cy="1548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99B39-595D-4A86-A0B4-C200A5C0C352}">
      <dsp:nvSpPr>
        <dsp:cNvPr id="0" name=""/>
        <dsp:cNvSpPr/>
      </dsp:nvSpPr>
      <dsp:spPr>
        <a:xfrm>
          <a:off x="2780534" y="303542"/>
          <a:ext cx="2438507" cy="1548452"/>
        </a:xfrm>
        <a:prstGeom prst="roundRect">
          <a:avLst>
            <a:gd name="adj" fmla="val 10000"/>
          </a:avLst>
        </a:prstGeom>
        <a:solidFill>
          <a:srgbClr val="66FFCC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Nguyên nhân</a:t>
          </a:r>
          <a:endParaRPr lang="en-US" sz="2800" b="1" kern="1200">
            <a:solidFill>
              <a:srgbClr val="FF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5887" y="348895"/>
        <a:ext cx="2347801" cy="1457746"/>
      </dsp:txXfrm>
    </dsp:sp>
    <dsp:sp modelId="{041966C8-4807-47AD-B5F5-5F3C3AB2CB74}">
      <dsp:nvSpPr>
        <dsp:cNvPr id="0" name=""/>
        <dsp:cNvSpPr/>
      </dsp:nvSpPr>
      <dsp:spPr>
        <a:xfrm>
          <a:off x="643542" y="2181004"/>
          <a:ext cx="2438507" cy="1548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3045A-8CBD-48C7-8DC3-B2BCE07EF3BC}">
      <dsp:nvSpPr>
        <dsp:cNvPr id="0" name=""/>
        <dsp:cNvSpPr/>
      </dsp:nvSpPr>
      <dsp:spPr>
        <a:xfrm>
          <a:off x="914488" y="2438402"/>
          <a:ext cx="2438507" cy="1548452"/>
        </a:xfrm>
        <a:prstGeom prst="roundRect">
          <a:avLst>
            <a:gd name="adj" fmla="val 10000"/>
          </a:avLst>
        </a:prstGeom>
        <a:solidFill>
          <a:srgbClr val="FFCC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rPr>
            <a:t>Ăn quá nhiều thực phẩm chứa chất béo, tinh bột và đạm.</a:t>
          </a:r>
          <a:endParaRPr lang="en-US" sz="2400" kern="1200">
            <a:solidFill>
              <a:srgbClr val="0033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59841" y="2483755"/>
        <a:ext cx="2347801" cy="1457746"/>
      </dsp:txXfrm>
    </dsp:sp>
    <dsp:sp modelId="{AEEC7A35-A61F-4588-97C0-78FE36CE0061}">
      <dsp:nvSpPr>
        <dsp:cNvPr id="0" name=""/>
        <dsp:cNvSpPr/>
      </dsp:nvSpPr>
      <dsp:spPr>
        <a:xfrm>
          <a:off x="4301139" y="2181004"/>
          <a:ext cx="2590719" cy="1548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B80D4-C6F0-4325-A2D6-AD13C590486D}">
      <dsp:nvSpPr>
        <dsp:cNvPr id="0" name=""/>
        <dsp:cNvSpPr/>
      </dsp:nvSpPr>
      <dsp:spPr>
        <a:xfrm>
          <a:off x="4572084" y="2438402"/>
          <a:ext cx="2590719" cy="1548452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rPr>
            <a:t>Hoạt động quá ít nên mỡ trong cơ thể bị tích tụ ngày càng nhiều.</a:t>
          </a:r>
          <a:endParaRPr lang="en-US" sz="2400" kern="1200">
            <a:solidFill>
              <a:srgbClr val="0033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17437" y="2483755"/>
        <a:ext cx="2500013" cy="1457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6F0BE-6CA8-40EA-A868-B89E3F347435}">
      <dsp:nvSpPr>
        <dsp:cNvPr id="0" name=""/>
        <dsp:cNvSpPr/>
      </dsp:nvSpPr>
      <dsp:spPr>
        <a:xfrm>
          <a:off x="2601168" y="1692832"/>
          <a:ext cx="2027864" cy="1534217"/>
        </a:xfrm>
        <a:prstGeom prst="ellipse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Bệnh béo phì</a:t>
          </a:r>
          <a:endParaRPr lang="en-US" sz="2800" b="1" kern="120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8142" y="1917513"/>
        <a:ext cx="1433916" cy="1084855"/>
      </dsp:txXfrm>
    </dsp:sp>
    <dsp:sp modelId="{0F07B410-AA6E-4581-A56D-6079BBED8412}">
      <dsp:nvSpPr>
        <dsp:cNvPr id="0" name=""/>
        <dsp:cNvSpPr/>
      </dsp:nvSpPr>
      <dsp:spPr>
        <a:xfrm rot="16155963">
          <a:off x="3472359" y="1303091"/>
          <a:ext cx="261509" cy="44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512088" y="1430786"/>
        <a:ext cx="183056" cy="265414"/>
      </dsp:txXfrm>
    </dsp:sp>
    <dsp:sp modelId="{0963F3F5-1E6A-4D18-AB18-3FFF790EDAAC}">
      <dsp:nvSpPr>
        <dsp:cNvPr id="0" name=""/>
        <dsp:cNvSpPr/>
      </dsp:nvSpPr>
      <dsp:spPr>
        <a:xfrm>
          <a:off x="2613139" y="26325"/>
          <a:ext cx="1958465" cy="1318944"/>
        </a:xfrm>
        <a:prstGeom prst="ellipse">
          <a:avLst/>
        </a:prstGeom>
        <a:solidFill>
          <a:srgbClr val="00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rPr>
            <a:t>Dấu hiệu</a:t>
          </a:r>
          <a:endParaRPr lang="en-US" sz="2800" b="1" kern="1200">
            <a:solidFill>
              <a:srgbClr val="0033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9950" y="219480"/>
        <a:ext cx="1384843" cy="932634"/>
      </dsp:txXfrm>
    </dsp:sp>
    <dsp:sp modelId="{C8F145EA-EA00-4A4B-8C2E-BF179072689D}">
      <dsp:nvSpPr>
        <dsp:cNvPr id="0" name=""/>
        <dsp:cNvSpPr/>
      </dsp:nvSpPr>
      <dsp:spPr>
        <a:xfrm rot="21586230">
          <a:off x="4748134" y="2233648"/>
          <a:ext cx="286967" cy="44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9217"/>
            <a:lumOff val="98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748134" y="2322292"/>
        <a:ext cx="200877" cy="265414"/>
      </dsp:txXfrm>
    </dsp:sp>
    <dsp:sp modelId="{C41074C1-ED53-4053-B132-5068CAB761E7}">
      <dsp:nvSpPr>
        <dsp:cNvPr id="0" name=""/>
        <dsp:cNvSpPr/>
      </dsp:nvSpPr>
      <dsp:spPr>
        <a:xfrm>
          <a:off x="5170453" y="1676398"/>
          <a:ext cx="1709886" cy="1547774"/>
        </a:xfrm>
        <a:prstGeom prst="ellipse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Tác hại</a:t>
          </a:r>
          <a:endParaRPr lang="en-US" sz="2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20860" y="1903064"/>
        <a:ext cx="1209072" cy="1094442"/>
      </dsp:txXfrm>
    </dsp:sp>
    <dsp:sp modelId="{6545EA22-0865-4DF9-A07F-DBD31AAF9621}">
      <dsp:nvSpPr>
        <dsp:cNvPr id="0" name=""/>
        <dsp:cNvSpPr/>
      </dsp:nvSpPr>
      <dsp:spPr>
        <a:xfrm rot="5400000">
          <a:off x="3457105" y="3182324"/>
          <a:ext cx="315990" cy="44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8433"/>
            <a:lumOff val="197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04504" y="3223398"/>
        <a:ext cx="221193" cy="265414"/>
      </dsp:txXfrm>
    </dsp:sp>
    <dsp:sp modelId="{32030CAC-CFD9-4416-B7E6-38C1FA6E99B6}">
      <dsp:nvSpPr>
        <dsp:cNvPr id="0" name=""/>
        <dsp:cNvSpPr/>
      </dsp:nvSpPr>
      <dsp:spPr>
        <a:xfrm>
          <a:off x="2606815" y="3590873"/>
          <a:ext cx="2016570" cy="1385181"/>
        </a:xfrm>
        <a:prstGeom prst="ellipse">
          <a:avLst/>
        </a:prstGeom>
        <a:solidFill>
          <a:srgbClr val="D600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itchFamily="18" charset="0"/>
              <a:cs typeface="Times New Roman" pitchFamily="18" charset="0"/>
            </a:rPr>
            <a:t>Nguyên nhân</a:t>
          </a:r>
          <a:endParaRPr lang="en-US" sz="2800" b="1" kern="1200">
            <a:latin typeface="Times New Roman" pitchFamily="18" charset="0"/>
            <a:cs typeface="Times New Roman" pitchFamily="18" charset="0"/>
          </a:endParaRPr>
        </a:p>
      </dsp:txBody>
      <dsp:txXfrm>
        <a:off x="2902135" y="3793728"/>
        <a:ext cx="1425930" cy="979471"/>
      </dsp:txXfrm>
    </dsp:sp>
    <dsp:sp modelId="{BFE274AB-38B6-4507-AFDB-A93800E3CD6C}">
      <dsp:nvSpPr>
        <dsp:cNvPr id="0" name=""/>
        <dsp:cNvSpPr/>
      </dsp:nvSpPr>
      <dsp:spPr>
        <a:xfrm rot="10812690">
          <a:off x="2100035" y="2233822"/>
          <a:ext cx="354143" cy="44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206278" y="2322490"/>
        <a:ext cx="247900" cy="265414"/>
      </dsp:txXfrm>
    </dsp:sp>
    <dsp:sp modelId="{5A2487E8-72FA-4171-95A6-77FE42772CF4}">
      <dsp:nvSpPr>
        <dsp:cNvPr id="0" name=""/>
        <dsp:cNvSpPr/>
      </dsp:nvSpPr>
      <dsp:spPr>
        <a:xfrm>
          <a:off x="88308" y="1624052"/>
          <a:ext cx="1844688" cy="1652548"/>
        </a:xfrm>
        <a:prstGeom prst="ellipse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itchFamily="18" charset="0"/>
              <a:cs typeface="Times New Roman" pitchFamily="18" charset="0"/>
            </a:rPr>
            <a:t>Cách phòng bệnh</a:t>
          </a:r>
          <a:endParaRPr lang="en-US" sz="2800" b="1" kern="1200">
            <a:latin typeface="Times New Roman" pitchFamily="18" charset="0"/>
            <a:cs typeface="Times New Roman" pitchFamily="18" charset="0"/>
          </a:endParaRPr>
        </a:p>
      </dsp:txBody>
      <dsp:txXfrm>
        <a:off x="358456" y="1866062"/>
        <a:ext cx="1304392" cy="1168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141413" y="0"/>
            <a:ext cx="2301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090613" y="5500688"/>
            <a:ext cx="138113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3" name="Date Placeholder 27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ooter Placeholder 16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5" y="4181475"/>
            <a:ext cx="36576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28"/>
          <p:cNvSpPr>
            <a:spLocks noGrp="1"/>
          </p:cNvSpPr>
          <p:nvPr>
            <p:ph type="sldNum" sz="quarter" idx="4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 vert="horz" anchor="ctr"/>
          <a:p>
            <a:pPr algn="ctr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p>
            <a:pPr algn="ctr"/>
            <a:fld id="{9A0DB2DC-4C9A-4742-B13C-FB6460FD3503}" type="slidenum">
              <a:rPr lang="en-US"/>
            </a:fld>
            <a:endParaRPr lang="en-US"/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141413" y="0"/>
            <a:ext cx="2301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090613" y="5500688"/>
            <a:ext cx="138113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traight Connec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5" y="4178300"/>
            <a:ext cx="36576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 vert="horz" anchor="ctr"/>
          <a:p>
            <a:pPr algn="ctr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p>
            <a:pPr algn="ctr"/>
            <a:fld id="{9A0DB2DC-4C9A-4742-B13C-FB6460FD3503}" type="slidenum">
              <a:rPr lang="en-US"/>
            </a:fld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Straight Connector 16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7" name="Straight Connector 17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9" name="Straight Connector 19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Ov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Date Placeholder 20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p>
            <a:pPr algn="ctr"/>
            <a:fld id="{9A0DB2DC-4C9A-4742-B13C-FB6460FD3503}" type="slidenum">
              <a:rPr lang="en-US"/>
            </a:fld>
            <a:endParaRPr lang="en-US"/>
          </a:p>
        </p:txBody>
      </p:sp>
      <p:sp>
        <p:nvSpPr>
          <p:cNvPr id="26" name="Footer Placeholder 2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0" name="Straight Connector 16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Rectangle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2" name="Straight Connector 18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4" name="Straight Connector 20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4" name="Date Placeholder 16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p>
            <a:pPr algn="ctr"/>
            <a:fld id="{9A0DB2DC-4C9A-4742-B13C-FB6460FD3503}" type="slidenum">
              <a:rPr lang="en-US"/>
            </a:fld>
            <a:endParaRPr lang="en-US"/>
          </a:p>
        </p:txBody>
      </p:sp>
      <p:sp>
        <p:nvSpPr>
          <p:cNvPr id="26" name="Footer Placeholder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p>
            <a:pPr algn="ctr"/>
            <a:fld id="{9A0DB2DC-4C9A-4742-B13C-FB6460FD3503}" type="slidenum">
              <a:rPr lang="en-US">
                <a:latin typeface="Franklin Gothic Book" pitchFamily="34" charset="0"/>
              </a:rPr>
            </a:fld>
            <a:endParaRPr lang="en-US">
              <a:latin typeface="Franklin Gothic Boo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50" y="2341563"/>
            <a:ext cx="9013825" cy="4603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263" y="2468563"/>
            <a:ext cx="9015413" cy="460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p>
            <a:pPr algn="ctr"/>
            <a:fld id="{9A0DB2DC-4C9A-4742-B13C-FB6460FD3503}" type="slidenum">
              <a:rPr lang="en-US">
                <a:latin typeface="Franklin Gothic Book" pitchFamily="34" charset="0"/>
              </a:rPr>
            </a:fld>
            <a:endParaRPr lang="en-US">
              <a:latin typeface="Franklin Gothic Boo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4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p>
            <a:pPr algn="ctr"/>
            <a:fld id="{9A0DB2DC-4C9A-4742-B13C-FB6460FD3503}" type="slidenum">
              <a:rPr lang="en-US">
                <a:latin typeface="Franklin Gothic Book" pitchFamily="34" charset="0"/>
              </a:rPr>
            </a:fld>
            <a:endParaRPr lang="en-US">
              <a:latin typeface="Franklin Gothic Book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263" y="4649788"/>
            <a:ext cx="9007475" cy="4603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p>
            <a:pPr algn="ctr"/>
            <a:fld id="{9A0DB2DC-4C9A-4742-B13C-FB6460FD3503}" type="slidenum">
              <a:rPr lang="en-US">
                <a:latin typeface="Franklin Gothic Book" pitchFamily="34" charset="0"/>
              </a:rPr>
            </a:fld>
            <a:endParaRPr lang="en-US">
              <a:latin typeface="Franklin Gothic Book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0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4" name="Straight Connector 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6" name="Straight Connector 1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880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82880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bIns="91440" anchor="b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5125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1.jpeg"/><Relationship Id="rId7" Type="http://schemas.openxmlformats.org/officeDocument/2006/relationships/image" Target="../media/image35.jpeg"/><Relationship Id="rId6" Type="http://schemas.openxmlformats.org/officeDocument/2006/relationships/image" Target="../media/image37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3.jpeg"/><Relationship Id="rId2" Type="http://schemas.openxmlformats.org/officeDocument/2006/relationships/image" Target="../media/image38.jpeg"/><Relationship Id="rId1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png"/><Relationship Id="rId3" Type="http://schemas.microsoft.com/office/2007/relationships/media" Target="file:///C:\Users\Admin\Downloads\Con%20Cao%20Cao%20-%20Be%20Bao%20Ngu.mp3" TargetMode="External"/><Relationship Id="rId2" Type="http://schemas.openxmlformats.org/officeDocument/2006/relationships/audio" Target="file:///C:\Users\Admin\Downloads\Con%20Cao%20Cao%20-%20Be%20Bao%20Ngu.mp3" TargetMode="External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18.jpeg"/><Relationship Id="rId2" Type="http://schemas.openxmlformats.org/officeDocument/2006/relationships/image" Target="../media/image28.jpeg"/><Relationship Id="rId1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9" name="Freeform 3"/>
          <p:cNvSpPr/>
          <p:nvPr/>
        </p:nvSpPr>
        <p:spPr>
          <a:xfrm rot="3255207">
            <a:off x="3948113" y="4113213"/>
            <a:ext cx="722312" cy="1457325"/>
          </a:xfrm>
          <a:custGeom>
            <a:avLst/>
            <a:gdLst>
              <a:gd name="txL" fmla="*/ 0 w 455"/>
              <a:gd name="txT" fmla="*/ 0 h 918"/>
              <a:gd name="txR" fmla="*/ 455 w 455"/>
              <a:gd name="txB" fmla="*/ 918 h 91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55" h="918">
                <a:moveTo>
                  <a:pt x="78" y="779"/>
                </a:moveTo>
                <a:lnTo>
                  <a:pt x="80" y="777"/>
                </a:lnTo>
                <a:lnTo>
                  <a:pt x="83" y="768"/>
                </a:lnTo>
                <a:lnTo>
                  <a:pt x="87" y="762"/>
                </a:lnTo>
                <a:lnTo>
                  <a:pt x="89" y="756"/>
                </a:lnTo>
                <a:lnTo>
                  <a:pt x="93" y="747"/>
                </a:lnTo>
                <a:lnTo>
                  <a:pt x="95" y="737"/>
                </a:lnTo>
                <a:lnTo>
                  <a:pt x="99" y="717"/>
                </a:lnTo>
                <a:lnTo>
                  <a:pt x="99" y="692"/>
                </a:lnTo>
                <a:lnTo>
                  <a:pt x="97" y="679"/>
                </a:lnTo>
                <a:lnTo>
                  <a:pt x="95" y="673"/>
                </a:lnTo>
                <a:lnTo>
                  <a:pt x="95" y="665"/>
                </a:lnTo>
                <a:lnTo>
                  <a:pt x="91" y="658"/>
                </a:lnTo>
                <a:lnTo>
                  <a:pt x="89" y="650"/>
                </a:lnTo>
                <a:lnTo>
                  <a:pt x="85" y="643"/>
                </a:lnTo>
                <a:lnTo>
                  <a:pt x="81" y="635"/>
                </a:lnTo>
                <a:lnTo>
                  <a:pt x="78" y="628"/>
                </a:lnTo>
                <a:lnTo>
                  <a:pt x="74" y="620"/>
                </a:lnTo>
                <a:lnTo>
                  <a:pt x="70" y="614"/>
                </a:lnTo>
                <a:lnTo>
                  <a:pt x="66" y="607"/>
                </a:lnTo>
                <a:lnTo>
                  <a:pt x="62" y="599"/>
                </a:lnTo>
                <a:lnTo>
                  <a:pt x="59" y="593"/>
                </a:lnTo>
                <a:lnTo>
                  <a:pt x="55" y="588"/>
                </a:lnTo>
                <a:lnTo>
                  <a:pt x="51" y="580"/>
                </a:lnTo>
                <a:lnTo>
                  <a:pt x="47" y="574"/>
                </a:lnTo>
                <a:lnTo>
                  <a:pt x="44" y="569"/>
                </a:lnTo>
                <a:lnTo>
                  <a:pt x="36" y="555"/>
                </a:lnTo>
                <a:lnTo>
                  <a:pt x="32" y="550"/>
                </a:lnTo>
                <a:lnTo>
                  <a:pt x="28" y="544"/>
                </a:lnTo>
                <a:lnTo>
                  <a:pt x="23" y="533"/>
                </a:lnTo>
                <a:lnTo>
                  <a:pt x="17" y="523"/>
                </a:lnTo>
                <a:lnTo>
                  <a:pt x="11" y="512"/>
                </a:lnTo>
                <a:lnTo>
                  <a:pt x="7" y="502"/>
                </a:lnTo>
                <a:lnTo>
                  <a:pt x="4" y="491"/>
                </a:lnTo>
                <a:lnTo>
                  <a:pt x="0" y="470"/>
                </a:lnTo>
                <a:lnTo>
                  <a:pt x="0" y="447"/>
                </a:lnTo>
                <a:lnTo>
                  <a:pt x="2" y="436"/>
                </a:lnTo>
                <a:lnTo>
                  <a:pt x="6" y="425"/>
                </a:lnTo>
                <a:lnTo>
                  <a:pt x="6" y="421"/>
                </a:lnTo>
                <a:lnTo>
                  <a:pt x="7" y="415"/>
                </a:lnTo>
                <a:lnTo>
                  <a:pt x="11" y="406"/>
                </a:lnTo>
                <a:lnTo>
                  <a:pt x="15" y="396"/>
                </a:lnTo>
                <a:lnTo>
                  <a:pt x="19" y="389"/>
                </a:lnTo>
                <a:lnTo>
                  <a:pt x="23" y="381"/>
                </a:lnTo>
                <a:lnTo>
                  <a:pt x="25" y="375"/>
                </a:lnTo>
                <a:lnTo>
                  <a:pt x="28" y="368"/>
                </a:lnTo>
                <a:lnTo>
                  <a:pt x="32" y="364"/>
                </a:lnTo>
                <a:lnTo>
                  <a:pt x="38" y="354"/>
                </a:lnTo>
                <a:lnTo>
                  <a:pt x="44" y="349"/>
                </a:lnTo>
                <a:lnTo>
                  <a:pt x="44" y="353"/>
                </a:lnTo>
                <a:lnTo>
                  <a:pt x="45" y="360"/>
                </a:lnTo>
                <a:lnTo>
                  <a:pt x="47" y="368"/>
                </a:lnTo>
                <a:lnTo>
                  <a:pt x="49" y="373"/>
                </a:lnTo>
                <a:lnTo>
                  <a:pt x="51" y="383"/>
                </a:lnTo>
                <a:lnTo>
                  <a:pt x="55" y="391"/>
                </a:lnTo>
                <a:lnTo>
                  <a:pt x="57" y="398"/>
                </a:lnTo>
                <a:lnTo>
                  <a:pt x="61" y="406"/>
                </a:lnTo>
                <a:lnTo>
                  <a:pt x="64" y="413"/>
                </a:lnTo>
                <a:lnTo>
                  <a:pt x="68" y="421"/>
                </a:lnTo>
                <a:lnTo>
                  <a:pt x="72" y="427"/>
                </a:lnTo>
                <a:lnTo>
                  <a:pt x="78" y="432"/>
                </a:lnTo>
                <a:lnTo>
                  <a:pt x="87" y="440"/>
                </a:lnTo>
                <a:lnTo>
                  <a:pt x="99" y="442"/>
                </a:lnTo>
                <a:lnTo>
                  <a:pt x="108" y="436"/>
                </a:lnTo>
                <a:lnTo>
                  <a:pt x="116" y="428"/>
                </a:lnTo>
                <a:lnTo>
                  <a:pt x="119" y="417"/>
                </a:lnTo>
                <a:lnTo>
                  <a:pt x="123" y="404"/>
                </a:lnTo>
                <a:lnTo>
                  <a:pt x="123" y="389"/>
                </a:lnTo>
                <a:lnTo>
                  <a:pt x="119" y="373"/>
                </a:lnTo>
                <a:lnTo>
                  <a:pt x="117" y="366"/>
                </a:lnTo>
                <a:lnTo>
                  <a:pt x="114" y="358"/>
                </a:lnTo>
                <a:lnTo>
                  <a:pt x="110" y="353"/>
                </a:lnTo>
                <a:lnTo>
                  <a:pt x="104" y="343"/>
                </a:lnTo>
                <a:lnTo>
                  <a:pt x="99" y="336"/>
                </a:lnTo>
                <a:lnTo>
                  <a:pt x="93" y="324"/>
                </a:lnTo>
                <a:lnTo>
                  <a:pt x="85" y="315"/>
                </a:lnTo>
                <a:lnTo>
                  <a:pt x="80" y="303"/>
                </a:lnTo>
                <a:lnTo>
                  <a:pt x="74" y="292"/>
                </a:lnTo>
                <a:lnTo>
                  <a:pt x="68" y="281"/>
                </a:lnTo>
                <a:lnTo>
                  <a:pt x="64" y="269"/>
                </a:lnTo>
                <a:lnTo>
                  <a:pt x="61" y="260"/>
                </a:lnTo>
                <a:lnTo>
                  <a:pt x="59" y="239"/>
                </a:lnTo>
                <a:lnTo>
                  <a:pt x="61" y="231"/>
                </a:lnTo>
                <a:lnTo>
                  <a:pt x="62" y="226"/>
                </a:lnTo>
                <a:lnTo>
                  <a:pt x="64" y="222"/>
                </a:lnTo>
                <a:lnTo>
                  <a:pt x="70" y="216"/>
                </a:lnTo>
                <a:lnTo>
                  <a:pt x="80" y="210"/>
                </a:lnTo>
                <a:lnTo>
                  <a:pt x="97" y="207"/>
                </a:lnTo>
                <a:lnTo>
                  <a:pt x="112" y="216"/>
                </a:lnTo>
                <a:lnTo>
                  <a:pt x="119" y="224"/>
                </a:lnTo>
                <a:lnTo>
                  <a:pt x="127" y="233"/>
                </a:lnTo>
                <a:lnTo>
                  <a:pt x="133" y="243"/>
                </a:lnTo>
                <a:lnTo>
                  <a:pt x="138" y="254"/>
                </a:lnTo>
                <a:lnTo>
                  <a:pt x="142" y="265"/>
                </a:lnTo>
                <a:lnTo>
                  <a:pt x="148" y="277"/>
                </a:lnTo>
                <a:lnTo>
                  <a:pt x="154" y="286"/>
                </a:lnTo>
                <a:lnTo>
                  <a:pt x="157" y="294"/>
                </a:lnTo>
                <a:lnTo>
                  <a:pt x="169" y="305"/>
                </a:lnTo>
                <a:lnTo>
                  <a:pt x="180" y="307"/>
                </a:lnTo>
                <a:lnTo>
                  <a:pt x="184" y="301"/>
                </a:lnTo>
                <a:lnTo>
                  <a:pt x="184" y="292"/>
                </a:lnTo>
                <a:lnTo>
                  <a:pt x="182" y="279"/>
                </a:lnTo>
                <a:lnTo>
                  <a:pt x="180" y="271"/>
                </a:lnTo>
                <a:lnTo>
                  <a:pt x="178" y="262"/>
                </a:lnTo>
                <a:lnTo>
                  <a:pt x="174" y="252"/>
                </a:lnTo>
                <a:lnTo>
                  <a:pt x="171" y="243"/>
                </a:lnTo>
                <a:lnTo>
                  <a:pt x="167" y="231"/>
                </a:lnTo>
                <a:lnTo>
                  <a:pt x="163" y="222"/>
                </a:lnTo>
                <a:lnTo>
                  <a:pt x="161" y="216"/>
                </a:lnTo>
                <a:lnTo>
                  <a:pt x="159" y="210"/>
                </a:lnTo>
                <a:lnTo>
                  <a:pt x="157" y="205"/>
                </a:lnTo>
                <a:lnTo>
                  <a:pt x="155" y="199"/>
                </a:lnTo>
                <a:lnTo>
                  <a:pt x="154" y="193"/>
                </a:lnTo>
                <a:lnTo>
                  <a:pt x="152" y="186"/>
                </a:lnTo>
                <a:lnTo>
                  <a:pt x="150" y="180"/>
                </a:lnTo>
                <a:lnTo>
                  <a:pt x="148" y="174"/>
                </a:lnTo>
                <a:lnTo>
                  <a:pt x="142" y="163"/>
                </a:lnTo>
                <a:lnTo>
                  <a:pt x="142" y="157"/>
                </a:lnTo>
                <a:lnTo>
                  <a:pt x="138" y="152"/>
                </a:lnTo>
                <a:lnTo>
                  <a:pt x="138" y="146"/>
                </a:lnTo>
                <a:lnTo>
                  <a:pt x="136" y="140"/>
                </a:lnTo>
                <a:lnTo>
                  <a:pt x="133" y="129"/>
                </a:lnTo>
                <a:lnTo>
                  <a:pt x="129" y="119"/>
                </a:lnTo>
                <a:lnTo>
                  <a:pt x="127" y="108"/>
                </a:lnTo>
                <a:lnTo>
                  <a:pt x="123" y="89"/>
                </a:lnTo>
                <a:lnTo>
                  <a:pt x="123" y="74"/>
                </a:lnTo>
                <a:lnTo>
                  <a:pt x="125" y="59"/>
                </a:lnTo>
                <a:lnTo>
                  <a:pt x="131" y="51"/>
                </a:lnTo>
                <a:lnTo>
                  <a:pt x="140" y="45"/>
                </a:lnTo>
                <a:lnTo>
                  <a:pt x="161" y="49"/>
                </a:lnTo>
                <a:lnTo>
                  <a:pt x="178" y="62"/>
                </a:lnTo>
                <a:lnTo>
                  <a:pt x="184" y="72"/>
                </a:lnTo>
                <a:lnTo>
                  <a:pt x="190" y="83"/>
                </a:lnTo>
                <a:lnTo>
                  <a:pt x="195" y="97"/>
                </a:lnTo>
                <a:lnTo>
                  <a:pt x="197" y="104"/>
                </a:lnTo>
                <a:lnTo>
                  <a:pt x="199" y="110"/>
                </a:lnTo>
                <a:lnTo>
                  <a:pt x="201" y="117"/>
                </a:lnTo>
                <a:lnTo>
                  <a:pt x="203" y="125"/>
                </a:lnTo>
                <a:lnTo>
                  <a:pt x="205" y="133"/>
                </a:lnTo>
                <a:lnTo>
                  <a:pt x="205" y="140"/>
                </a:lnTo>
                <a:lnTo>
                  <a:pt x="210" y="169"/>
                </a:lnTo>
                <a:lnTo>
                  <a:pt x="212" y="174"/>
                </a:lnTo>
                <a:lnTo>
                  <a:pt x="214" y="180"/>
                </a:lnTo>
                <a:lnTo>
                  <a:pt x="214" y="186"/>
                </a:lnTo>
                <a:lnTo>
                  <a:pt x="216" y="191"/>
                </a:lnTo>
                <a:lnTo>
                  <a:pt x="220" y="201"/>
                </a:lnTo>
                <a:lnTo>
                  <a:pt x="222" y="208"/>
                </a:lnTo>
                <a:lnTo>
                  <a:pt x="226" y="210"/>
                </a:lnTo>
                <a:lnTo>
                  <a:pt x="227" y="205"/>
                </a:lnTo>
                <a:lnTo>
                  <a:pt x="226" y="195"/>
                </a:lnTo>
                <a:lnTo>
                  <a:pt x="224" y="169"/>
                </a:lnTo>
                <a:lnTo>
                  <a:pt x="222" y="135"/>
                </a:lnTo>
                <a:lnTo>
                  <a:pt x="220" y="99"/>
                </a:lnTo>
                <a:lnTo>
                  <a:pt x="222" y="62"/>
                </a:lnTo>
                <a:lnTo>
                  <a:pt x="224" y="47"/>
                </a:lnTo>
                <a:lnTo>
                  <a:pt x="227" y="32"/>
                </a:lnTo>
                <a:lnTo>
                  <a:pt x="231" y="26"/>
                </a:lnTo>
                <a:lnTo>
                  <a:pt x="233" y="23"/>
                </a:lnTo>
                <a:lnTo>
                  <a:pt x="241" y="13"/>
                </a:lnTo>
                <a:lnTo>
                  <a:pt x="248" y="9"/>
                </a:lnTo>
                <a:lnTo>
                  <a:pt x="258" y="6"/>
                </a:lnTo>
                <a:lnTo>
                  <a:pt x="271" y="0"/>
                </a:lnTo>
                <a:lnTo>
                  <a:pt x="292" y="6"/>
                </a:lnTo>
                <a:lnTo>
                  <a:pt x="300" y="11"/>
                </a:lnTo>
                <a:lnTo>
                  <a:pt x="303" y="21"/>
                </a:lnTo>
                <a:lnTo>
                  <a:pt x="305" y="32"/>
                </a:lnTo>
                <a:lnTo>
                  <a:pt x="303" y="44"/>
                </a:lnTo>
                <a:lnTo>
                  <a:pt x="301" y="49"/>
                </a:lnTo>
                <a:lnTo>
                  <a:pt x="300" y="57"/>
                </a:lnTo>
                <a:lnTo>
                  <a:pt x="294" y="68"/>
                </a:lnTo>
                <a:lnTo>
                  <a:pt x="292" y="74"/>
                </a:lnTo>
                <a:lnTo>
                  <a:pt x="290" y="78"/>
                </a:lnTo>
                <a:lnTo>
                  <a:pt x="286" y="87"/>
                </a:lnTo>
                <a:lnTo>
                  <a:pt x="284" y="102"/>
                </a:lnTo>
                <a:lnTo>
                  <a:pt x="288" y="104"/>
                </a:lnTo>
                <a:lnTo>
                  <a:pt x="294" y="106"/>
                </a:lnTo>
                <a:lnTo>
                  <a:pt x="319" y="102"/>
                </a:lnTo>
                <a:lnTo>
                  <a:pt x="351" y="100"/>
                </a:lnTo>
                <a:lnTo>
                  <a:pt x="374" y="106"/>
                </a:lnTo>
                <a:lnTo>
                  <a:pt x="375" y="110"/>
                </a:lnTo>
                <a:lnTo>
                  <a:pt x="375" y="114"/>
                </a:lnTo>
                <a:lnTo>
                  <a:pt x="374" y="119"/>
                </a:lnTo>
                <a:lnTo>
                  <a:pt x="370" y="127"/>
                </a:lnTo>
                <a:lnTo>
                  <a:pt x="364" y="133"/>
                </a:lnTo>
                <a:lnTo>
                  <a:pt x="356" y="138"/>
                </a:lnTo>
                <a:lnTo>
                  <a:pt x="349" y="144"/>
                </a:lnTo>
                <a:lnTo>
                  <a:pt x="341" y="150"/>
                </a:lnTo>
                <a:lnTo>
                  <a:pt x="326" y="159"/>
                </a:lnTo>
                <a:lnTo>
                  <a:pt x="311" y="169"/>
                </a:lnTo>
                <a:lnTo>
                  <a:pt x="298" y="176"/>
                </a:lnTo>
                <a:lnTo>
                  <a:pt x="286" y="184"/>
                </a:lnTo>
                <a:lnTo>
                  <a:pt x="281" y="193"/>
                </a:lnTo>
                <a:lnTo>
                  <a:pt x="282" y="205"/>
                </a:lnTo>
                <a:lnTo>
                  <a:pt x="284" y="208"/>
                </a:lnTo>
                <a:lnTo>
                  <a:pt x="292" y="212"/>
                </a:lnTo>
                <a:lnTo>
                  <a:pt x="309" y="216"/>
                </a:lnTo>
                <a:lnTo>
                  <a:pt x="356" y="218"/>
                </a:lnTo>
                <a:lnTo>
                  <a:pt x="400" y="222"/>
                </a:lnTo>
                <a:lnTo>
                  <a:pt x="413" y="227"/>
                </a:lnTo>
                <a:lnTo>
                  <a:pt x="417" y="233"/>
                </a:lnTo>
                <a:lnTo>
                  <a:pt x="417" y="239"/>
                </a:lnTo>
                <a:lnTo>
                  <a:pt x="413" y="246"/>
                </a:lnTo>
                <a:lnTo>
                  <a:pt x="410" y="254"/>
                </a:lnTo>
                <a:lnTo>
                  <a:pt x="404" y="260"/>
                </a:lnTo>
                <a:lnTo>
                  <a:pt x="396" y="263"/>
                </a:lnTo>
                <a:lnTo>
                  <a:pt x="379" y="271"/>
                </a:lnTo>
                <a:lnTo>
                  <a:pt x="358" y="279"/>
                </a:lnTo>
                <a:lnTo>
                  <a:pt x="337" y="286"/>
                </a:lnTo>
                <a:lnTo>
                  <a:pt x="319" y="294"/>
                </a:lnTo>
                <a:lnTo>
                  <a:pt x="288" y="311"/>
                </a:lnTo>
                <a:lnTo>
                  <a:pt x="281" y="324"/>
                </a:lnTo>
                <a:lnTo>
                  <a:pt x="277" y="336"/>
                </a:lnTo>
                <a:lnTo>
                  <a:pt x="277" y="345"/>
                </a:lnTo>
                <a:lnTo>
                  <a:pt x="279" y="349"/>
                </a:lnTo>
                <a:lnTo>
                  <a:pt x="281" y="353"/>
                </a:lnTo>
                <a:lnTo>
                  <a:pt x="288" y="358"/>
                </a:lnTo>
                <a:lnTo>
                  <a:pt x="298" y="362"/>
                </a:lnTo>
                <a:lnTo>
                  <a:pt x="326" y="362"/>
                </a:lnTo>
                <a:lnTo>
                  <a:pt x="355" y="351"/>
                </a:lnTo>
                <a:lnTo>
                  <a:pt x="366" y="343"/>
                </a:lnTo>
                <a:lnTo>
                  <a:pt x="377" y="336"/>
                </a:lnTo>
                <a:lnTo>
                  <a:pt x="389" y="330"/>
                </a:lnTo>
                <a:lnTo>
                  <a:pt x="398" y="324"/>
                </a:lnTo>
                <a:lnTo>
                  <a:pt x="427" y="322"/>
                </a:lnTo>
                <a:lnTo>
                  <a:pt x="440" y="328"/>
                </a:lnTo>
                <a:lnTo>
                  <a:pt x="449" y="339"/>
                </a:lnTo>
                <a:lnTo>
                  <a:pt x="455" y="354"/>
                </a:lnTo>
                <a:lnTo>
                  <a:pt x="455" y="372"/>
                </a:lnTo>
                <a:lnTo>
                  <a:pt x="453" y="383"/>
                </a:lnTo>
                <a:lnTo>
                  <a:pt x="449" y="391"/>
                </a:lnTo>
                <a:lnTo>
                  <a:pt x="447" y="400"/>
                </a:lnTo>
                <a:lnTo>
                  <a:pt x="442" y="408"/>
                </a:lnTo>
                <a:lnTo>
                  <a:pt x="436" y="415"/>
                </a:lnTo>
                <a:lnTo>
                  <a:pt x="429" y="423"/>
                </a:lnTo>
                <a:lnTo>
                  <a:pt x="421" y="427"/>
                </a:lnTo>
                <a:lnTo>
                  <a:pt x="411" y="432"/>
                </a:lnTo>
                <a:lnTo>
                  <a:pt x="392" y="436"/>
                </a:lnTo>
                <a:lnTo>
                  <a:pt x="366" y="440"/>
                </a:lnTo>
                <a:lnTo>
                  <a:pt x="315" y="445"/>
                </a:lnTo>
                <a:lnTo>
                  <a:pt x="273" y="453"/>
                </a:lnTo>
                <a:lnTo>
                  <a:pt x="260" y="463"/>
                </a:lnTo>
                <a:lnTo>
                  <a:pt x="256" y="472"/>
                </a:lnTo>
                <a:lnTo>
                  <a:pt x="258" y="478"/>
                </a:lnTo>
                <a:lnTo>
                  <a:pt x="262" y="482"/>
                </a:lnTo>
                <a:lnTo>
                  <a:pt x="275" y="483"/>
                </a:lnTo>
                <a:lnTo>
                  <a:pt x="313" y="476"/>
                </a:lnTo>
                <a:lnTo>
                  <a:pt x="336" y="472"/>
                </a:lnTo>
                <a:lnTo>
                  <a:pt x="355" y="470"/>
                </a:lnTo>
                <a:lnTo>
                  <a:pt x="372" y="474"/>
                </a:lnTo>
                <a:lnTo>
                  <a:pt x="381" y="483"/>
                </a:lnTo>
                <a:lnTo>
                  <a:pt x="383" y="491"/>
                </a:lnTo>
                <a:lnTo>
                  <a:pt x="383" y="500"/>
                </a:lnTo>
                <a:lnTo>
                  <a:pt x="381" y="514"/>
                </a:lnTo>
                <a:lnTo>
                  <a:pt x="379" y="519"/>
                </a:lnTo>
                <a:lnTo>
                  <a:pt x="377" y="527"/>
                </a:lnTo>
                <a:lnTo>
                  <a:pt x="375" y="535"/>
                </a:lnTo>
                <a:lnTo>
                  <a:pt x="372" y="542"/>
                </a:lnTo>
                <a:lnTo>
                  <a:pt x="370" y="550"/>
                </a:lnTo>
                <a:lnTo>
                  <a:pt x="366" y="557"/>
                </a:lnTo>
                <a:lnTo>
                  <a:pt x="362" y="567"/>
                </a:lnTo>
                <a:lnTo>
                  <a:pt x="358" y="574"/>
                </a:lnTo>
                <a:lnTo>
                  <a:pt x="355" y="582"/>
                </a:lnTo>
                <a:lnTo>
                  <a:pt x="349" y="591"/>
                </a:lnTo>
                <a:lnTo>
                  <a:pt x="345" y="599"/>
                </a:lnTo>
                <a:lnTo>
                  <a:pt x="339" y="607"/>
                </a:lnTo>
                <a:lnTo>
                  <a:pt x="334" y="614"/>
                </a:lnTo>
                <a:lnTo>
                  <a:pt x="328" y="622"/>
                </a:lnTo>
                <a:lnTo>
                  <a:pt x="324" y="629"/>
                </a:lnTo>
                <a:lnTo>
                  <a:pt x="317" y="637"/>
                </a:lnTo>
                <a:lnTo>
                  <a:pt x="311" y="643"/>
                </a:lnTo>
                <a:lnTo>
                  <a:pt x="305" y="650"/>
                </a:lnTo>
                <a:lnTo>
                  <a:pt x="300" y="656"/>
                </a:lnTo>
                <a:lnTo>
                  <a:pt x="292" y="660"/>
                </a:lnTo>
                <a:lnTo>
                  <a:pt x="279" y="669"/>
                </a:lnTo>
                <a:lnTo>
                  <a:pt x="267" y="675"/>
                </a:lnTo>
                <a:lnTo>
                  <a:pt x="252" y="679"/>
                </a:lnTo>
                <a:lnTo>
                  <a:pt x="227" y="684"/>
                </a:lnTo>
                <a:lnTo>
                  <a:pt x="207" y="694"/>
                </a:lnTo>
                <a:lnTo>
                  <a:pt x="190" y="707"/>
                </a:lnTo>
                <a:lnTo>
                  <a:pt x="182" y="713"/>
                </a:lnTo>
                <a:lnTo>
                  <a:pt x="176" y="720"/>
                </a:lnTo>
                <a:lnTo>
                  <a:pt x="171" y="728"/>
                </a:lnTo>
                <a:lnTo>
                  <a:pt x="165" y="736"/>
                </a:lnTo>
                <a:lnTo>
                  <a:pt x="157" y="747"/>
                </a:lnTo>
                <a:lnTo>
                  <a:pt x="154" y="755"/>
                </a:lnTo>
                <a:lnTo>
                  <a:pt x="152" y="758"/>
                </a:lnTo>
                <a:lnTo>
                  <a:pt x="182" y="626"/>
                </a:lnTo>
                <a:lnTo>
                  <a:pt x="343" y="518"/>
                </a:lnTo>
                <a:lnTo>
                  <a:pt x="188" y="584"/>
                </a:lnTo>
                <a:lnTo>
                  <a:pt x="227" y="427"/>
                </a:lnTo>
                <a:lnTo>
                  <a:pt x="408" y="385"/>
                </a:lnTo>
                <a:lnTo>
                  <a:pt x="231" y="392"/>
                </a:lnTo>
                <a:lnTo>
                  <a:pt x="252" y="288"/>
                </a:lnTo>
                <a:lnTo>
                  <a:pt x="377" y="245"/>
                </a:lnTo>
                <a:lnTo>
                  <a:pt x="258" y="260"/>
                </a:lnTo>
                <a:lnTo>
                  <a:pt x="269" y="172"/>
                </a:lnTo>
                <a:lnTo>
                  <a:pt x="332" y="125"/>
                </a:lnTo>
                <a:lnTo>
                  <a:pt x="264" y="150"/>
                </a:lnTo>
                <a:lnTo>
                  <a:pt x="260" y="32"/>
                </a:lnTo>
                <a:lnTo>
                  <a:pt x="248" y="182"/>
                </a:lnTo>
                <a:lnTo>
                  <a:pt x="229" y="294"/>
                </a:lnTo>
                <a:lnTo>
                  <a:pt x="159" y="83"/>
                </a:lnTo>
                <a:lnTo>
                  <a:pt x="216" y="336"/>
                </a:lnTo>
                <a:lnTo>
                  <a:pt x="195" y="419"/>
                </a:lnTo>
                <a:lnTo>
                  <a:pt x="97" y="245"/>
                </a:lnTo>
                <a:lnTo>
                  <a:pt x="184" y="457"/>
                </a:lnTo>
                <a:lnTo>
                  <a:pt x="155" y="582"/>
                </a:lnTo>
                <a:lnTo>
                  <a:pt x="42" y="457"/>
                </a:lnTo>
                <a:lnTo>
                  <a:pt x="148" y="620"/>
                </a:lnTo>
                <a:lnTo>
                  <a:pt x="146" y="637"/>
                </a:lnTo>
                <a:lnTo>
                  <a:pt x="144" y="656"/>
                </a:lnTo>
                <a:lnTo>
                  <a:pt x="142" y="679"/>
                </a:lnTo>
                <a:lnTo>
                  <a:pt x="138" y="701"/>
                </a:lnTo>
                <a:lnTo>
                  <a:pt x="133" y="726"/>
                </a:lnTo>
                <a:lnTo>
                  <a:pt x="133" y="732"/>
                </a:lnTo>
                <a:lnTo>
                  <a:pt x="131" y="737"/>
                </a:lnTo>
                <a:lnTo>
                  <a:pt x="129" y="743"/>
                </a:lnTo>
                <a:lnTo>
                  <a:pt x="129" y="749"/>
                </a:lnTo>
                <a:lnTo>
                  <a:pt x="127" y="755"/>
                </a:lnTo>
                <a:lnTo>
                  <a:pt x="125" y="760"/>
                </a:lnTo>
                <a:lnTo>
                  <a:pt x="123" y="768"/>
                </a:lnTo>
                <a:lnTo>
                  <a:pt x="119" y="777"/>
                </a:lnTo>
                <a:lnTo>
                  <a:pt x="116" y="781"/>
                </a:lnTo>
                <a:lnTo>
                  <a:pt x="114" y="787"/>
                </a:lnTo>
                <a:lnTo>
                  <a:pt x="110" y="792"/>
                </a:lnTo>
                <a:lnTo>
                  <a:pt x="108" y="798"/>
                </a:lnTo>
                <a:lnTo>
                  <a:pt x="104" y="804"/>
                </a:lnTo>
                <a:lnTo>
                  <a:pt x="100" y="810"/>
                </a:lnTo>
                <a:lnTo>
                  <a:pt x="95" y="817"/>
                </a:lnTo>
                <a:lnTo>
                  <a:pt x="91" y="823"/>
                </a:lnTo>
                <a:lnTo>
                  <a:pt x="87" y="828"/>
                </a:lnTo>
                <a:lnTo>
                  <a:pt x="83" y="834"/>
                </a:lnTo>
                <a:lnTo>
                  <a:pt x="78" y="842"/>
                </a:lnTo>
                <a:lnTo>
                  <a:pt x="74" y="847"/>
                </a:lnTo>
                <a:lnTo>
                  <a:pt x="70" y="853"/>
                </a:lnTo>
                <a:lnTo>
                  <a:pt x="64" y="859"/>
                </a:lnTo>
                <a:lnTo>
                  <a:pt x="55" y="870"/>
                </a:lnTo>
                <a:lnTo>
                  <a:pt x="51" y="876"/>
                </a:lnTo>
                <a:lnTo>
                  <a:pt x="47" y="882"/>
                </a:lnTo>
                <a:lnTo>
                  <a:pt x="40" y="891"/>
                </a:lnTo>
                <a:lnTo>
                  <a:pt x="34" y="901"/>
                </a:lnTo>
                <a:lnTo>
                  <a:pt x="26" y="908"/>
                </a:lnTo>
                <a:lnTo>
                  <a:pt x="23" y="914"/>
                </a:lnTo>
                <a:lnTo>
                  <a:pt x="19" y="918"/>
                </a:lnTo>
                <a:lnTo>
                  <a:pt x="17" y="798"/>
                </a:lnTo>
                <a:lnTo>
                  <a:pt x="26" y="800"/>
                </a:lnTo>
                <a:lnTo>
                  <a:pt x="49" y="794"/>
                </a:lnTo>
                <a:lnTo>
                  <a:pt x="78" y="779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100000"/>
                </a:srgbClr>
              </a:gs>
              <a:gs pos="100000">
                <a:srgbClr val="CCCC00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9460" name="AutoShape 9"/>
          <p:cNvSpPr/>
          <p:nvPr/>
        </p:nvSpPr>
        <p:spPr>
          <a:xfrm>
            <a:off x="552450" y="6172200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1" name="AutoShape 10"/>
          <p:cNvSpPr/>
          <p:nvPr/>
        </p:nvSpPr>
        <p:spPr>
          <a:xfrm>
            <a:off x="3086100" y="6181725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2" name="AutoShape 11"/>
          <p:cNvSpPr/>
          <p:nvPr/>
        </p:nvSpPr>
        <p:spPr>
          <a:xfrm>
            <a:off x="8293100" y="6207125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3" name="AutoShape 12"/>
          <p:cNvSpPr/>
          <p:nvPr/>
        </p:nvSpPr>
        <p:spPr>
          <a:xfrm>
            <a:off x="5832475" y="6169025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9464" name="Picture 14" descr="Firewrk8"/>
          <p:cNvPicPr>
            <a:picLocks noChangeAspect="1"/>
          </p:cNvPicPr>
          <p:nvPr/>
        </p:nvPicPr>
        <p:blipFill>
          <a:blip r:embed="rId1">
            <a:lum bright="6000" contrast="30000"/>
          </a:blip>
          <a:stretch>
            <a:fillRect/>
          </a:stretch>
        </p:blipFill>
        <p:spPr>
          <a:xfrm>
            <a:off x="6400800" y="3429000"/>
            <a:ext cx="1905000" cy="1865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WordArt 11"/>
          <p:cNvSpPr>
            <a:spLocks noTextEdit="1"/>
          </p:cNvSpPr>
          <p:nvPr/>
        </p:nvSpPr>
        <p:spPr>
          <a:xfrm>
            <a:off x="552450" y="152400"/>
            <a:ext cx="83502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TIỂU THỐNG NHẤT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6" name="WordArt 12"/>
          <p:cNvSpPr>
            <a:spLocks noTextEdit="1"/>
          </p:cNvSpPr>
          <p:nvPr/>
        </p:nvSpPr>
        <p:spPr>
          <a:xfrm>
            <a:off x="5334000" y="1295400"/>
            <a:ext cx="33623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KHOA HỌC</a:t>
            </a:r>
            <a:endParaRPr 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 4A</a:t>
            </a:r>
            <a:endParaRPr 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8" name="WordArt 14"/>
          <p:cNvSpPr>
            <a:spLocks noTextEdit="1"/>
          </p:cNvSpPr>
          <p:nvPr/>
        </p:nvSpPr>
        <p:spPr>
          <a:xfrm>
            <a:off x="228600" y="3124200"/>
            <a:ext cx="6935788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PHÒNG BỆNH</a:t>
            </a:r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BÉO PHÌ </a:t>
            </a:r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9" name="Picture 14" descr="Firewrk8"/>
          <p:cNvPicPr>
            <a:picLocks noChangeAspect="1"/>
          </p:cNvPicPr>
          <p:nvPr/>
        </p:nvPicPr>
        <p:blipFill>
          <a:blip r:embed="rId1">
            <a:lum bright="6000" contrast="30000"/>
          </a:blip>
          <a:stretch>
            <a:fillRect/>
          </a:stretch>
        </p:blipFill>
        <p:spPr>
          <a:xfrm>
            <a:off x="323850" y="1125538"/>
            <a:ext cx="1905000" cy="186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0" name="Picture 14" descr="Firewrk8"/>
          <p:cNvPicPr>
            <a:picLocks noChangeAspect="1"/>
          </p:cNvPicPr>
          <p:nvPr/>
        </p:nvPicPr>
        <p:blipFill>
          <a:blip r:embed="rId1">
            <a:lum bright="6000" contrast="30000"/>
          </a:blip>
          <a:stretch>
            <a:fillRect/>
          </a:stretch>
        </p:blipFill>
        <p:spPr>
          <a:xfrm>
            <a:off x="3167063" y="765175"/>
            <a:ext cx="1905000" cy="1865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52600" y="1219200"/>
            <a:ext cx="6629400" cy="6096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p>
            <a:pPr algn="ctr"/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Dấu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hiệu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604860" y="1983262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2" name="Text Box 10"/>
          <p:cNvSpPr txBox="1"/>
          <p:nvPr/>
        </p:nvSpPr>
        <p:spPr>
          <a:xfrm>
            <a:off x="609600" y="762000"/>
            <a:ext cx="1828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sz="3200">
                <a:solidFill>
                  <a:srgbClr val="6600FF"/>
                </a:solidFill>
                <a:latin typeface=".VnTime" panose="020B7200000000000000" pitchFamily="34" charset="0"/>
              </a:rPr>
              <a:t>  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BMI </a:t>
            </a:r>
            <a:r>
              <a:rPr sz="3200" b="1">
                <a:solidFill>
                  <a:srgbClr val="FF0000"/>
                </a:solidFill>
                <a:latin typeface=".VnTime" panose="020B7200000000000000" pitchFamily="34" charset="0"/>
              </a:rPr>
              <a:t>=</a:t>
            </a:r>
            <a:r>
              <a:rPr sz="32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32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Text Box 16"/>
          <p:cNvSpPr txBox="1"/>
          <p:nvPr/>
        </p:nvSpPr>
        <p:spPr>
          <a:xfrm>
            <a:off x="3352800" y="381000"/>
            <a:ext cx="28670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(Kg)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1143000"/>
            <a:ext cx="480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725" name="Text Box 17"/>
          <p:cNvSpPr txBox="1"/>
          <p:nvPr/>
        </p:nvSpPr>
        <p:spPr>
          <a:xfrm>
            <a:off x="2743200" y="1219200"/>
            <a:ext cx="4800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6" name="Text Box 21"/>
          <p:cNvSpPr txBox="1"/>
          <p:nvPr/>
        </p:nvSpPr>
        <p:spPr>
          <a:xfrm>
            <a:off x="2133600" y="1905000"/>
            <a:ext cx="6858000" cy="1200150"/>
          </a:xfrm>
          <a:prstGeom prst="rect">
            <a:avLst/>
          </a:prstGeom>
          <a:noFill/>
          <a:ln w="9525" cap="flat" cmpd="sng">
            <a:solidFill>
              <a:srgbClr val="E303B8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buChar char="-"/>
            </a:pPr>
            <a:r>
              <a:rPr sz="24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BMI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18,5 – 24,9: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Char char="-"/>
            </a:pP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BMI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– 29,9: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BMI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endParaRPr sz="24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21"/>
          <p:cNvSpPr txBox="1"/>
          <p:nvPr/>
        </p:nvSpPr>
        <p:spPr>
          <a:xfrm>
            <a:off x="1981200" y="3200400"/>
            <a:ext cx="7162800" cy="492125"/>
          </a:xfrm>
          <a:prstGeom prst="rect">
            <a:avLst/>
          </a:prstGeom>
          <a:noFill/>
          <a:ln w="9525" cap="flat" cmpd="sng">
            <a:solidFill>
              <a:srgbClr val="E303B8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/>
            <a:r>
              <a:rPr sz="2600" b="1" u="sng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sz="26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u="sng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sz="26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6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sz="26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30kg, </a:t>
            </a:r>
            <a:r>
              <a:rPr sz="26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1m20cm.</a:t>
            </a:r>
            <a:endParaRPr sz="26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8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19809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886200"/>
            <a:ext cx="3962400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6" name="AutoShape 5"/>
          <p:cNvSpPr/>
          <p:nvPr/>
        </p:nvSpPr>
        <p:spPr>
          <a:xfrm>
            <a:off x="838200" y="1219200"/>
            <a:ext cx="6629400" cy="609600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2: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Tác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hại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5800" y="2514600"/>
            <a:ext cx="5791200" cy="1828800"/>
          </a:xfrm>
          <a:prstGeom prst="wedgeEllipseCallout">
            <a:avLst>
              <a:gd name="adj1" fmla="val 48246"/>
              <a:gd name="adj2" fmla="val -87645"/>
            </a:avLst>
          </a:prstGeom>
          <a:solidFill>
            <a:srgbClr val="FFCCFF"/>
          </a:solidFill>
          <a:ln w="12700" cmpd="tri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/>
            <a:endParaRPr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571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 bị béo phì thường mất thoải mái trong cuộc sống, thể hiện:</a:t>
            </a:r>
            <a:endParaRPr lang="vi-VN" altLang="x-none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Khó chịu về mùa hè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altLang="x-none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có mệt mỏi chung toàn thân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nhức đầu, buồn tê ở 2 chân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altLang="x-none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 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 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Tất cả những ý trên.</a:t>
            </a:r>
            <a:endParaRPr lang="vi-VN" altLang="x-none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  bị béo phì thường giảm hiệu suất lao động và sự lanh lợi trong sinh hoạt, biểu hiện ở chỗ:</a:t>
            </a:r>
            <a:endParaRPr lang="vi-VN" altLang="x-none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Chậm chạp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gại vận động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Chóng mệt mỏi khi lao động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altLang="x-none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Tất cả những ý trên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 bị béo phì có nguy cơ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vi-VN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x-none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Bệnh tim mạch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uyết áp cao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altLang="x-none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Bệnh tiểu đường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altLang="x-none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Tất cả các bệnh trên.</a:t>
            </a:r>
            <a:endParaRPr lang="vi-VN" altLang="x-none" sz="2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6019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4252913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16693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4" name="TextBox 7"/>
          <p:cNvSpPr txBox="1"/>
          <p:nvPr/>
        </p:nvSpPr>
        <p:spPr>
          <a:xfrm>
            <a:off x="3340100" y="138113"/>
            <a:ext cx="2438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u="sng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sz="28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b="1" u="sng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u="sng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sz="2800" b="1" u="sng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AutoShape 5"/>
          <p:cNvSpPr/>
          <p:nvPr/>
        </p:nvSpPr>
        <p:spPr>
          <a:xfrm>
            <a:off x="838200" y="1066800"/>
            <a:ext cx="6629400" cy="609600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2: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Tác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hại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795" name="Picture 4" descr="rưye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2238" y="2057400"/>
            <a:ext cx="38862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6" descr="ghmhgf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4419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7" descr="u7ir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44958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0" y="3657600"/>
            <a:ext cx="533400" cy="4572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6400800"/>
            <a:ext cx="533400" cy="4572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81600" y="6400800"/>
            <a:ext cx="533400" cy="4572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801" name="TextBox 10"/>
          <p:cNvSpPr txBox="1"/>
          <p:nvPr/>
        </p:nvSpPr>
        <p:spPr>
          <a:xfrm>
            <a:off x="1136650" y="3733800"/>
            <a:ext cx="2209800" cy="46196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algn="just"/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2" name="TextBox 11"/>
          <p:cNvSpPr txBox="1"/>
          <p:nvPr/>
        </p:nvSpPr>
        <p:spPr>
          <a:xfrm>
            <a:off x="665163" y="6396038"/>
            <a:ext cx="3678237" cy="46196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algn="just"/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3" name="TextBox 12"/>
          <p:cNvSpPr txBox="1"/>
          <p:nvPr/>
        </p:nvSpPr>
        <p:spPr>
          <a:xfrm>
            <a:off x="5791200" y="5999163"/>
            <a:ext cx="2963863" cy="83026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algn="just"/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8" name="AutoShape 5"/>
          <p:cNvSpPr/>
          <p:nvPr/>
        </p:nvSpPr>
        <p:spPr>
          <a:xfrm>
            <a:off x="1447800" y="609600"/>
            <a:ext cx="6629400" cy="609600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2: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Tác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hại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990000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7800" y="2209800"/>
            <a:ext cx="7696200" cy="3505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(khó chịu khi trời nóng,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mệt mỏi toàn thân,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nhức đầu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buồn tê ở 2 chân)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Char char="-"/>
            </a:pP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(chậm chạp, lười hoạt động,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mệt mỏi khi làm việc)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endParaRPr sz="2400" b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2400" y="2514600"/>
            <a:ext cx="1219200" cy="2133600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9" name="AutoShape 5"/>
          <p:cNvSpPr/>
          <p:nvPr/>
        </p:nvSpPr>
        <p:spPr>
          <a:xfrm>
            <a:off x="1135063" y="1182688"/>
            <a:ext cx="6781800" cy="6096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3: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Nguyên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nhân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20" name="Picture 5" descr="nguyen-nhan-beo-p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356600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4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AutoShape 5"/>
          <p:cNvSpPr/>
          <p:nvPr/>
        </p:nvSpPr>
        <p:spPr>
          <a:xfrm>
            <a:off x="1447800" y="1219200"/>
            <a:ext cx="6781800" cy="6096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3: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Nguyên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nhân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67" name="Picture 6" descr="downloa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057400"/>
            <a:ext cx="41148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5" descr="beo p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057400"/>
            <a:ext cx="4114800" cy="4038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" name="Oval 5"/>
          <p:cNvSpPr/>
          <p:nvPr/>
        </p:nvSpPr>
        <p:spPr>
          <a:xfrm>
            <a:off x="381000" y="56388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24400" y="56388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5"/>
          <p:cNvSpPr/>
          <p:nvPr/>
        </p:nvSpPr>
        <p:spPr>
          <a:xfrm>
            <a:off x="1447800" y="1065213"/>
            <a:ext cx="6781800" cy="6096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3: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Nguyên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nhân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1" name="Picture 7" descr="097f59da57a171186b16dd03f043b6d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28800"/>
            <a:ext cx="44958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Picture 10" descr="tre-beo-ph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19400"/>
            <a:ext cx="4572000" cy="401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5"/>
          <p:cNvSpPr/>
          <p:nvPr/>
        </p:nvSpPr>
        <p:spPr>
          <a:xfrm>
            <a:off x="3962400" y="51054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34400" y="6400800"/>
            <a:ext cx="6096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AutoShape 5"/>
          <p:cNvSpPr/>
          <p:nvPr/>
        </p:nvSpPr>
        <p:spPr>
          <a:xfrm>
            <a:off x="914400" y="0"/>
            <a:ext cx="6781800" cy="6096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3: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Nguyên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nhân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15" name="Picture 7" descr="097f59da57a171186b16dd03f043b6d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4202113"/>
            <a:ext cx="51816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10" descr="tre-beo-ph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613"/>
            <a:ext cx="38862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600200"/>
            <a:ext cx="22860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Picture 5" descr="beo p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565275"/>
            <a:ext cx="2743200" cy="2819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" name="Rounded Rectangle 8"/>
          <p:cNvSpPr/>
          <p:nvPr/>
        </p:nvSpPr>
        <p:spPr>
          <a:xfrm>
            <a:off x="4114800" y="838200"/>
            <a:ext cx="5715000" cy="533400"/>
          </a:xfrm>
          <a:prstGeom prst="roundRect">
            <a:avLst/>
          </a:prstGeom>
          <a:solidFill>
            <a:srgbClr val="FFCCFF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 nhân gây ra béo phì là gì?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38600" y="16002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0800" y="16002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57150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34400" y="6400800"/>
            <a:ext cx="6096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838200"/>
            <a:ext cx="4267200" cy="685800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endParaRPr sz="23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82750" y="6157913"/>
            <a:ext cx="6096000" cy="492125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sz="23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Text Box 4"/>
          <p:cNvSpPr txBox="1"/>
          <p:nvPr/>
        </p:nvSpPr>
        <p:spPr>
          <a:xfrm>
            <a:off x="3429000" y="914400"/>
            <a:ext cx="3810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err="1">
                <a:solidFill>
                  <a:srgbClr val="FF0000"/>
                </a:solidFill>
                <a:latin typeface="Comic Sans MS" panose="030F0702030302020204" pitchFamily="66" charset="0"/>
              </a:rPr>
              <a:t>Kiểm</a:t>
            </a:r>
            <a:r>
              <a:rPr sz="36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sz="3600" b="1" err="1">
                <a:solidFill>
                  <a:srgbClr val="FF0000"/>
                </a:solidFill>
                <a:latin typeface="Comic Sans MS" panose="030F0702030302020204" pitchFamily="66" charset="0"/>
              </a:rPr>
              <a:t>tra</a:t>
            </a:r>
            <a:r>
              <a:rPr sz="36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sz="3600" b="1" err="1">
                <a:solidFill>
                  <a:srgbClr val="FF0000"/>
                </a:solidFill>
                <a:latin typeface="Comic Sans MS" panose="030F0702030302020204" pitchFamily="66" charset="0"/>
              </a:rPr>
              <a:t>bài</a:t>
            </a:r>
            <a:r>
              <a:rPr sz="36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sz="3600" b="1" err="1">
                <a:solidFill>
                  <a:srgbClr val="FF0000"/>
                </a:solidFill>
                <a:latin typeface="Comic Sans MS" panose="030F0702030302020204" pitchFamily="66" charset="0"/>
              </a:rPr>
              <a:t>cũ</a:t>
            </a:r>
            <a:r>
              <a:rPr sz="3600" b="1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sz="36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5" name="Picture 4" descr="hfgj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2133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7" descr="'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09800"/>
            <a:ext cx="330517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TextBox 8"/>
          <p:cNvSpPr txBox="1"/>
          <p:nvPr/>
        </p:nvSpPr>
        <p:spPr>
          <a:xfrm>
            <a:off x="304800" y="5257800"/>
            <a:ext cx="8839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1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58" name="Picture 9" descr="benh-coi-x6356660829905392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2098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/>
          <p:cNvSpPr/>
          <p:nvPr/>
        </p:nvSpPr>
        <p:spPr>
          <a:xfrm>
            <a:off x="1905000" y="4724400"/>
            <a:ext cx="609600" cy="457200"/>
          </a:xfrm>
          <a:prstGeom prst="ellipse">
            <a:avLst/>
          </a:prstGeom>
          <a:solidFill>
            <a:srgbClr val="CCEC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8200" y="4724400"/>
            <a:ext cx="609600" cy="457200"/>
          </a:xfrm>
          <a:prstGeom prst="ellipse">
            <a:avLst/>
          </a:prstGeom>
          <a:solidFill>
            <a:srgbClr val="CCEC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05800" y="4724400"/>
            <a:ext cx="609600" cy="457200"/>
          </a:xfrm>
          <a:prstGeom prst="ellipse">
            <a:avLst/>
          </a:prstGeom>
          <a:solidFill>
            <a:srgbClr val="CCEC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2" name="TextBox 13"/>
          <p:cNvSpPr txBox="1"/>
          <p:nvPr/>
        </p:nvSpPr>
        <p:spPr>
          <a:xfrm>
            <a:off x="304800" y="5257800"/>
            <a:ext cx="2209800" cy="830263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i-ốt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3" name="TextBox 14"/>
          <p:cNvSpPr txBox="1"/>
          <p:nvPr/>
        </p:nvSpPr>
        <p:spPr>
          <a:xfrm>
            <a:off x="2819400" y="5257800"/>
            <a:ext cx="2514600" cy="12001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-min D.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4" name="TextBox 15"/>
          <p:cNvSpPr txBox="1"/>
          <p:nvPr/>
        </p:nvSpPr>
        <p:spPr>
          <a:xfrm>
            <a:off x="5791200" y="5257800"/>
            <a:ext cx="3048000" cy="830263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-min A.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7" grpId="1"/>
      <p:bldP spid="11" grpId="0" animBg="1"/>
      <p:bldP spid="12" grpId="0" animBg="1"/>
      <p:bldP spid="13" grpId="0" animBg="1"/>
      <p:bldP spid="23562" grpId="0" animBg="1"/>
      <p:bldP spid="23563" grpId="0" animBg="1"/>
      <p:bldP spid="235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938" name="AutoShape 5"/>
          <p:cNvSpPr/>
          <p:nvPr/>
        </p:nvSpPr>
        <p:spPr>
          <a:xfrm>
            <a:off x="1295400" y="457200"/>
            <a:ext cx="6781800" cy="6096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3: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Nguyên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nhân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764340" y="1905000"/>
          <a:ext cx="7696200" cy="406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143000"/>
            <a:ext cx="28956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3400" y="3429000"/>
            <a:ext cx="3429000" cy="230822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00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/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30%.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429000"/>
            <a:ext cx="3733800" cy="230822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FF0066"/>
            </a:solidFill>
          </a:ln>
        </p:spPr>
        <p:txBody>
          <a:bodyPr>
            <a:spAutoFit/>
          </a:bodyPr>
          <a:p>
            <a:pPr algn="just"/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2014,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 </a:t>
            </a:r>
            <a:r>
              <a:rPr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971800" y="2971800"/>
            <a:ext cx="1447800" cy="457200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95800" y="2971800"/>
            <a:ext cx="1295400" cy="457200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AutoShape 5"/>
          <p:cNvSpPr/>
          <p:nvPr/>
        </p:nvSpPr>
        <p:spPr>
          <a:xfrm>
            <a:off x="1295400" y="457200"/>
            <a:ext cx="6781800" cy="6096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4: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Cách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phòng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64" name="Picture 4" descr="t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43434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C360_2016-10-14-16-30-45-8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88" y="1981200"/>
            <a:ext cx="4583112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3932238" y="5105400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8610600" y="5105400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AutoShape 5"/>
          <p:cNvSpPr/>
          <p:nvPr/>
        </p:nvSpPr>
        <p:spPr>
          <a:xfrm>
            <a:off x="1371600" y="609600"/>
            <a:ext cx="6781800" cy="6096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4: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Cách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phòng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11" name="Picture 6" descr="8ed67c5c-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362200"/>
            <a:ext cx="44958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Picture 7" descr="bi-kip-chon-xe-dap-cho-be-yeu-4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62200"/>
            <a:ext cx="43434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5"/>
          <p:cNvSpPr/>
          <p:nvPr/>
        </p:nvSpPr>
        <p:spPr>
          <a:xfrm>
            <a:off x="4143375" y="6005513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10600" y="6005513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AutoShape 5"/>
          <p:cNvSpPr/>
          <p:nvPr/>
        </p:nvSpPr>
        <p:spPr>
          <a:xfrm>
            <a:off x="1371600" y="685800"/>
            <a:ext cx="6781800" cy="6096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4: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Cách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phòng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35" name="Picture 7" descr="Untitled-1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2230438"/>
            <a:ext cx="41910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Picture 5" descr="16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4772025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5"/>
          <p:cNvSpPr/>
          <p:nvPr/>
        </p:nvSpPr>
        <p:spPr>
          <a:xfrm>
            <a:off x="4191000" y="6400800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96313" y="6372225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AutoShape 5"/>
          <p:cNvSpPr/>
          <p:nvPr/>
        </p:nvSpPr>
        <p:spPr>
          <a:xfrm>
            <a:off x="1371600" y="533400"/>
            <a:ext cx="6781800" cy="6096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4: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Cách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phòng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59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981200"/>
            <a:ext cx="3962400" cy="3962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5060" name="Picture 8" descr="gjhfg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81200"/>
            <a:ext cx="44196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5"/>
          <p:cNvSpPr/>
          <p:nvPr/>
        </p:nvSpPr>
        <p:spPr>
          <a:xfrm>
            <a:off x="3581400" y="5410200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259763" y="5410200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4" descr="t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1336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Picture 4" descr="8ed67c5c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238" y="0"/>
            <a:ext cx="2133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Picture 5" descr="bi-kip-chon-xe-dap-cho-be-yeu-4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0"/>
            <a:ext cx="2133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7" descr="Untitled-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550" y="3282950"/>
            <a:ext cx="2046288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750" y="3300413"/>
            <a:ext cx="2362200" cy="3124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6087" name="Picture 9" descr="gjhfgj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3325813"/>
            <a:ext cx="24384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5" name="TextBox 10"/>
          <p:cNvSpPr txBox="1"/>
          <p:nvPr/>
        </p:nvSpPr>
        <p:spPr>
          <a:xfrm>
            <a:off x="1600200" y="2819400"/>
            <a:ext cx="586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089" name="Picture 9" descr="16a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51200"/>
            <a:ext cx="22098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0" name="Picture 10" descr="C360_2016-10-14-16-30-45-8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5025" y="14288"/>
            <a:ext cx="26670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Oval 12"/>
          <p:cNvSpPr/>
          <p:nvPr/>
        </p:nvSpPr>
        <p:spPr>
          <a:xfrm>
            <a:off x="1600200" y="2286000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2913" y="2286000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76400" y="5905500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80138" y="5967413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33800" y="5891213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82000" y="5975350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86513" y="2271713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82025" y="2271713"/>
            <a:ext cx="533400" cy="4572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2743200" y="2743200"/>
            <a:ext cx="3810000" cy="461963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sz="24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752600" y="6396038"/>
            <a:ext cx="6096000" cy="461962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  <p:bldP spid="45065" grpId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7106" name="AutoShape 5"/>
          <p:cNvSpPr/>
          <p:nvPr/>
        </p:nvSpPr>
        <p:spPr>
          <a:xfrm>
            <a:off x="1143000" y="685800"/>
            <a:ext cx="6781800" cy="6096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4: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Cách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phòng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609600" y="2133600"/>
            <a:ext cx="79248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70180" indent="-170180"/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-170180"/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-170180"/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Con Cao Cao - Be Bao Ngu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61722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1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8130" name="TextBox 10"/>
          <p:cNvSpPr txBox="1"/>
          <p:nvPr/>
        </p:nvSpPr>
        <p:spPr>
          <a:xfrm>
            <a:off x="4038600" y="1219200"/>
            <a:ext cx="2743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990600" y="3830638"/>
            <a:ext cx="1981200" cy="1143000"/>
          </a:xfrm>
          <a:prstGeom prst="diamon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1066800" y="1600200"/>
            <a:ext cx="1828800" cy="1066800"/>
          </a:xfrm>
          <a:prstGeom prst="hexagon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</a:t>
            </a:r>
            <a:endParaRPr sz="28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19175" y="5000625"/>
            <a:ext cx="1905000" cy="12192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914400" y="2659063"/>
            <a:ext cx="2133600" cy="1143000"/>
          </a:xfrm>
          <a:prstGeom prst="triangle">
            <a:avLst>
              <a:gd name="adj" fmla="val 4832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2743200"/>
            <a:ext cx="50292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5" descr="C360_2016-10-14-16-32-13-1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4572000" cy="28956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0"/>
            <a:ext cx="4572000" cy="28956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95600"/>
            <a:ext cx="4572000" cy="2895600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2895600"/>
            <a:ext cx="4572000" cy="2895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828800" y="5867400"/>
            <a:ext cx="6324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5943600"/>
            <a:ext cx="8001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6" descr="ghmhgf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828800" y="5867400"/>
            <a:ext cx="5638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5867400"/>
            <a:ext cx="2590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sz="240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19" descr="beo-phi-do-thuc-pham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752600" y="5943600"/>
            <a:ext cx="5791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867400"/>
            <a:ext cx="7315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sz="24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7" name="Picture 126" descr="che-do-an-de-tang-can-nhanh-1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87" y="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8" name="TextBox 127"/>
          <p:cNvSpPr txBox="1"/>
          <p:nvPr/>
        </p:nvSpPr>
        <p:spPr>
          <a:xfrm>
            <a:off x="1676400" y="5943600"/>
            <a:ext cx="5562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057400" y="5988050"/>
            <a:ext cx="586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Oval 25"/>
          <p:cNvSpPr/>
          <p:nvPr/>
        </p:nvSpPr>
        <p:spPr>
          <a:xfrm>
            <a:off x="0" y="57912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58" name="Oval 26"/>
          <p:cNvSpPr/>
          <p:nvPr/>
        </p:nvSpPr>
        <p:spPr>
          <a:xfrm>
            <a:off x="0" y="57912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59" name="Oval 27"/>
          <p:cNvSpPr/>
          <p:nvPr/>
        </p:nvSpPr>
        <p:spPr>
          <a:xfrm>
            <a:off x="0" y="578485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60" name="Oval 28"/>
          <p:cNvSpPr/>
          <p:nvPr/>
        </p:nvSpPr>
        <p:spPr>
          <a:xfrm>
            <a:off x="0" y="57912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61" name="Oval 29"/>
          <p:cNvSpPr/>
          <p:nvPr/>
        </p:nvSpPr>
        <p:spPr>
          <a:xfrm>
            <a:off x="0" y="57912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62" name="Oval 30"/>
          <p:cNvSpPr/>
          <p:nvPr/>
        </p:nvSpPr>
        <p:spPr>
          <a:xfrm>
            <a:off x="0" y="57912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63" name="Action Button: Help 162">
            <a:hlinkClick r:id="" action="ppaction://noaction" highlightClick="1"/>
          </p:cNvPr>
          <p:cNvSpPr/>
          <p:nvPr/>
        </p:nvSpPr>
        <p:spPr>
          <a:xfrm>
            <a:off x="8382000" y="6400800"/>
            <a:ext cx="762000" cy="457200"/>
          </a:xfrm>
          <a:prstGeom prst="actionButtonHelp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0" name="Oval 25"/>
          <p:cNvSpPr/>
          <p:nvPr/>
        </p:nvSpPr>
        <p:spPr>
          <a:xfrm>
            <a:off x="152400" y="59436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1" name="Oval 26"/>
          <p:cNvSpPr/>
          <p:nvPr/>
        </p:nvSpPr>
        <p:spPr>
          <a:xfrm>
            <a:off x="152400" y="59436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2" name="Oval 27"/>
          <p:cNvSpPr/>
          <p:nvPr/>
        </p:nvSpPr>
        <p:spPr>
          <a:xfrm>
            <a:off x="152400" y="593725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3" name="Oval 28"/>
          <p:cNvSpPr/>
          <p:nvPr/>
        </p:nvSpPr>
        <p:spPr>
          <a:xfrm>
            <a:off x="152400" y="59436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4" name="Oval 29"/>
          <p:cNvSpPr/>
          <p:nvPr/>
        </p:nvSpPr>
        <p:spPr>
          <a:xfrm>
            <a:off x="152400" y="59436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5" name="Oval 30"/>
          <p:cNvSpPr/>
          <p:nvPr/>
        </p:nvSpPr>
        <p:spPr>
          <a:xfrm>
            <a:off x="152400" y="59436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6" name="Action Button: Help 175">
            <a:hlinkClick r:id="" action="ppaction://noaction" highlightClick="1"/>
          </p:cNvPr>
          <p:cNvSpPr/>
          <p:nvPr/>
        </p:nvSpPr>
        <p:spPr>
          <a:xfrm>
            <a:off x="8153400" y="6400800"/>
            <a:ext cx="762000" cy="457200"/>
          </a:xfrm>
          <a:prstGeom prst="actionButtonHelp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7" name="Oval 25"/>
          <p:cNvSpPr/>
          <p:nvPr/>
        </p:nvSpPr>
        <p:spPr>
          <a:xfrm>
            <a:off x="304800" y="5815013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8" name="Oval 26"/>
          <p:cNvSpPr/>
          <p:nvPr/>
        </p:nvSpPr>
        <p:spPr>
          <a:xfrm>
            <a:off x="304800" y="5815013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9" name="Oval 27"/>
          <p:cNvSpPr/>
          <p:nvPr/>
        </p:nvSpPr>
        <p:spPr>
          <a:xfrm>
            <a:off x="304800" y="5808663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0" name="Oval 28"/>
          <p:cNvSpPr/>
          <p:nvPr/>
        </p:nvSpPr>
        <p:spPr>
          <a:xfrm>
            <a:off x="304800" y="5815013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1" name="Oval 29"/>
          <p:cNvSpPr/>
          <p:nvPr/>
        </p:nvSpPr>
        <p:spPr>
          <a:xfrm>
            <a:off x="304800" y="5815013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2" name="Oval 30"/>
          <p:cNvSpPr/>
          <p:nvPr/>
        </p:nvSpPr>
        <p:spPr>
          <a:xfrm>
            <a:off x="304800" y="5815013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3" name="Action Button: Help 182">
            <a:hlinkClick r:id="" action="ppaction://noaction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elp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" name="Oval 25"/>
          <p:cNvSpPr/>
          <p:nvPr/>
        </p:nvSpPr>
        <p:spPr>
          <a:xfrm>
            <a:off x="261938" y="5884863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5" name="Oval 26"/>
          <p:cNvSpPr/>
          <p:nvPr/>
        </p:nvSpPr>
        <p:spPr>
          <a:xfrm>
            <a:off x="261938" y="5884863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6" name="Oval 27"/>
          <p:cNvSpPr/>
          <p:nvPr/>
        </p:nvSpPr>
        <p:spPr>
          <a:xfrm>
            <a:off x="261938" y="5878513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7" name="Oval 28"/>
          <p:cNvSpPr/>
          <p:nvPr/>
        </p:nvSpPr>
        <p:spPr>
          <a:xfrm>
            <a:off x="261938" y="5884863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8" name="Oval 29"/>
          <p:cNvSpPr/>
          <p:nvPr/>
        </p:nvSpPr>
        <p:spPr>
          <a:xfrm>
            <a:off x="261938" y="5884863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9" name="Oval 30"/>
          <p:cNvSpPr/>
          <p:nvPr/>
        </p:nvSpPr>
        <p:spPr>
          <a:xfrm>
            <a:off x="261938" y="5884863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7200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endParaRPr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0" name="Action Button: Help 189">
            <a:hlinkClick r:id="" action="ppaction://noaction" highlightClick="1"/>
          </p:cNvPr>
          <p:cNvSpPr/>
          <p:nvPr/>
        </p:nvSpPr>
        <p:spPr>
          <a:xfrm>
            <a:off x="8077200" y="6324600"/>
            <a:ext cx="762000" cy="533400"/>
          </a:xfrm>
          <a:prstGeom prst="actionButtonHelp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85800" y="6334125"/>
            <a:ext cx="822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sz="2800" b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87388" y="6334125"/>
            <a:ext cx="822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sz="2800" b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3657600" y="5943600"/>
            <a:ext cx="2590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 KHỎE</a:t>
            </a:r>
            <a:endParaRPr sz="3200" b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500"/>
                            </p:stCondLst>
                            <p:childTnLst>
                              <p:par>
                                <p:cTn id="2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500"/>
                            </p:stCondLst>
                            <p:childTnLst>
                              <p:par>
                                <p:cTn id="2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000"/>
                            </p:stCondLst>
                            <p:childTnLst>
                              <p:par>
                                <p:cTn id="2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500"/>
                            </p:stCondLst>
                            <p:childTnLst>
                              <p:par>
                                <p:cTn id="2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00"/>
                            </p:stCondLst>
                            <p:childTnLst>
                              <p:par>
                                <p:cTn id="3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500"/>
                            </p:stCondLst>
                            <p:childTnLst>
                              <p:par>
                                <p:cTn id="3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000"/>
                            </p:stCondLst>
                            <p:childTnLst>
                              <p:par>
                                <p:cTn id="3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500"/>
                            </p:stCondLst>
                            <p:childTnLst>
                              <p:par>
                                <p:cTn id="3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4000"/>
                            </p:stCondLst>
                            <p:childTnLst>
                              <p:par>
                                <p:cTn id="3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500"/>
                            </p:stCondLst>
                            <p:childTnLst>
                              <p:par>
                                <p:cTn id="3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000"/>
                            </p:stCondLst>
                            <p:childTnLst>
                              <p:par>
                                <p:cTn id="3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500"/>
                            </p:stCondLst>
                            <p:childTnLst>
                              <p:par>
                                <p:cTn id="3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6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128" grpId="0"/>
      <p:bldP spid="128" grpId="1"/>
      <p:bldP spid="129" grpId="0"/>
      <p:bldP spid="129" grpId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/>
      <p:bldP spid="191" grpId="1"/>
      <p:bldP spid="192" grpId="0"/>
      <p:bldP spid="192" grpId="1"/>
      <p:bldP spid="1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Text Box 4"/>
          <p:cNvSpPr txBox="1"/>
          <p:nvPr/>
        </p:nvSpPr>
        <p:spPr>
          <a:xfrm>
            <a:off x="3429000" y="914400"/>
            <a:ext cx="3810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err="1">
                <a:solidFill>
                  <a:srgbClr val="FF0000"/>
                </a:solidFill>
                <a:latin typeface="Times New Roman" panose="02020603050405020304" pitchFamily="18" charset="0"/>
              </a:rPr>
              <a:t>Kiểm</a:t>
            </a: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FF0000"/>
                </a:solidFill>
                <a:latin typeface="Times New Roman" panose="02020603050405020304" pitchFamily="18" charset="0"/>
              </a:rPr>
              <a:t>tra</a:t>
            </a: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Box 8"/>
          <p:cNvSpPr txBox="1"/>
          <p:nvPr/>
        </p:nvSpPr>
        <p:spPr>
          <a:xfrm>
            <a:off x="1524000" y="2209800"/>
            <a:ext cx="60198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0" name="TextBox 13"/>
          <p:cNvSpPr txBox="1"/>
          <p:nvPr/>
        </p:nvSpPr>
        <p:spPr>
          <a:xfrm>
            <a:off x="1066800" y="3124200"/>
            <a:ext cx="7543800" cy="830263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79" grpId="1"/>
      <p:bldP spid="2458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6" name="Diagram 5"/>
          <p:cNvGraphicFramePr/>
          <p:nvPr/>
        </p:nvGraphicFramePr>
        <p:xfrm>
          <a:off x="1600200" y="1371600"/>
          <a:ext cx="716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" name="Rectangle 11"/>
          <p:cNvSpPr/>
          <p:nvPr/>
        </p:nvSpPr>
        <p:spPr>
          <a:xfrm>
            <a:off x="1600200" y="2590800"/>
            <a:ext cx="6629400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70180" indent="-170180"/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Để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-170180"/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-170180"/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6" name="Diagram 5"/>
          <p:cNvGraphicFramePr/>
          <p:nvPr/>
        </p:nvGraphicFramePr>
        <p:xfrm>
          <a:off x="1752600" y="1371600"/>
          <a:ext cx="716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600200" y="457200"/>
            <a:ext cx="6629400" cy="6096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p>
            <a:pPr algn="ctr"/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Dấu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hiệu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7" name="Picture 7" descr="173951_16_-_p6_-_bai_phu_-_Ganh_nag_kep_ve_dinh_du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0200"/>
            <a:ext cx="45720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9" descr="6507a2aaab111c.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00200"/>
            <a:ext cx="358140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image004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191000"/>
            <a:ext cx="46482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Text Box 6"/>
          <p:cNvSpPr txBox="1"/>
          <p:nvPr/>
        </p:nvSpPr>
        <p:spPr>
          <a:xfrm>
            <a:off x="0" y="5537200"/>
            <a:ext cx="4648200" cy="1200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50292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0" y="37338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382000" y="62484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371600" y="381000"/>
            <a:ext cx="6629400" cy="6096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p>
            <a:pPr algn="ctr"/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Dấu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hiệu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3" name="Picture 9" descr="6507a2aaab111c.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752600"/>
            <a:ext cx="6934200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762000" y="6211888"/>
            <a:ext cx="807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0" y="57150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447800" y="1143000"/>
            <a:ext cx="6629400" cy="6096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p>
            <a:pPr algn="ctr"/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Dấu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hiệu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27" name="Picture 7" descr="173951_16_-_p6_-_bai_phu_-_Ganh_nag_kep_ve_dinh_duo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1849438"/>
            <a:ext cx="670560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865313" y="5984875"/>
            <a:ext cx="57880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5kg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71600" y="55626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371600" y="381000"/>
            <a:ext cx="6629400" cy="6096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p>
            <a:pPr algn="ctr"/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Dấu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hiệu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5984875"/>
            <a:ext cx="3352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6" descr="image004_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905000"/>
            <a:ext cx="73914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7315200" y="51816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447800" y="381000"/>
            <a:ext cx="6629400" cy="6096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p>
            <a:pPr algn="ctr"/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Dấu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hiệu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bệnh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béo</a:t>
            </a:r>
            <a:r>
              <a:rPr sz="24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Times New Roman" panose="02020603050405020304" pitchFamily="18" charset="0"/>
              </a:rPr>
              <a:t>phì</a:t>
            </a:r>
            <a:endParaRPr sz="24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5" name="Picture 7" descr="173951_16_-_p6_-_bai_phu_-_Ganh_nag_kep_ve_dinh_duo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600200"/>
            <a:ext cx="45720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9" descr="6507a2aaab111c.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358140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6" descr="image004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191000"/>
            <a:ext cx="46482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Oval 7"/>
          <p:cNvSpPr/>
          <p:nvPr/>
        </p:nvSpPr>
        <p:spPr>
          <a:xfrm>
            <a:off x="914400" y="50292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0" y="16002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382000" y="6248400"/>
            <a:ext cx="533400" cy="457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81" name="Rectangle 10"/>
          <p:cNvSpPr/>
          <p:nvPr/>
        </p:nvSpPr>
        <p:spPr>
          <a:xfrm>
            <a:off x="762000" y="5791200"/>
            <a:ext cx="37338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2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2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sz="22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sz="22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sz="22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sz="22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2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sz="22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sz="22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22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2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sz="22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200" b="1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sz="22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28682" name="Rectangle 11"/>
          <p:cNvSpPr/>
          <p:nvPr/>
        </p:nvSpPr>
        <p:spPr>
          <a:xfrm>
            <a:off x="4511675" y="3494088"/>
            <a:ext cx="4687888" cy="76993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5kg 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8683" name="Rectangle 12"/>
          <p:cNvSpPr/>
          <p:nvPr/>
        </p:nvSpPr>
        <p:spPr>
          <a:xfrm>
            <a:off x="5029200" y="6396038"/>
            <a:ext cx="3352800" cy="43021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2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4"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4368</Words>
  <Application>WPS Presentation</Application>
  <PresentationFormat>On-screen Show</PresentationFormat>
  <Paragraphs>313</Paragraphs>
  <Slides>31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31</vt:i4>
      </vt:variant>
    </vt:vector>
  </HeadingPairs>
  <TitlesOfParts>
    <vt:vector size="55" baseType="lpstr">
      <vt:lpstr>Arial</vt:lpstr>
      <vt:lpstr>SimSun</vt:lpstr>
      <vt:lpstr>Wingdings</vt:lpstr>
      <vt:lpstr>Calibri</vt:lpstr>
      <vt:lpstr>Constantia</vt:lpstr>
      <vt:lpstr>Wingdings 2</vt:lpstr>
      <vt:lpstr>Wingdings</vt:lpstr>
      <vt:lpstr>Century Schoolbook</vt:lpstr>
      <vt:lpstr>Segoe Print</vt:lpstr>
      <vt:lpstr>Franklin Gothic Book</vt:lpstr>
      <vt:lpstr>Perpetua</vt:lpstr>
      <vt:lpstr>Comic Sans MS</vt:lpstr>
      <vt:lpstr>Times New Roman</vt:lpstr>
      <vt:lpstr>.VnTime</vt:lpstr>
      <vt:lpstr>Wingdings 3</vt:lpstr>
      <vt:lpstr>Symbol</vt:lpstr>
      <vt:lpstr>Wingdings 2</vt:lpstr>
      <vt:lpstr>Wingdings</vt:lpstr>
      <vt:lpstr>Microsoft YaHei</vt:lpstr>
      <vt:lpstr>Arial Unicode MS</vt:lpstr>
      <vt:lpstr>Default Design</vt:lpstr>
      <vt:lpstr>Office Theme</vt:lpstr>
      <vt:lpstr>Oriel</vt:lpstr>
      <vt:lpstr>Equity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272</cp:revision>
  <dcterms:created xsi:type="dcterms:W3CDTF">2013-03-16T12:27:37Z</dcterms:created>
  <dcterms:modified xsi:type="dcterms:W3CDTF">2021-11-01T23:15:53Z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2728EF0723D64F009E94C9BB1F46AD05</vt:lpwstr>
  </property>
  <property fmtid="{D5CDD505-2E9C-101B-9397-08002B2CF9AE}" pid="3" name="KSOProductBuildVer">
    <vt:lpwstr>1033-11.2.0.10351</vt:lpwstr>
  </property>
</Properties>
</file>